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8" r:id="rId5"/>
    <p:sldMasterId id="2147483950" r:id="rId6"/>
    <p:sldMasterId id="2147483957" r:id="rId7"/>
    <p:sldMasterId id="2147483970" r:id="rId8"/>
  </p:sldMasterIdLst>
  <p:notesMasterIdLst>
    <p:notesMasterId r:id="rId48"/>
  </p:notesMasterIdLst>
  <p:handoutMasterIdLst>
    <p:handoutMasterId r:id="rId49"/>
  </p:handoutMasterIdLst>
  <p:sldIdLst>
    <p:sldId id="256" r:id="rId9"/>
    <p:sldId id="416" r:id="rId10"/>
    <p:sldId id="457" r:id="rId11"/>
    <p:sldId id="402" r:id="rId12"/>
    <p:sldId id="403" r:id="rId13"/>
    <p:sldId id="414" r:id="rId14"/>
    <p:sldId id="456" r:id="rId15"/>
    <p:sldId id="433" r:id="rId16"/>
    <p:sldId id="431" r:id="rId17"/>
    <p:sldId id="407" r:id="rId18"/>
    <p:sldId id="442" r:id="rId19"/>
    <p:sldId id="427" r:id="rId20"/>
    <p:sldId id="428" r:id="rId21"/>
    <p:sldId id="429" r:id="rId22"/>
    <p:sldId id="425" r:id="rId23"/>
    <p:sldId id="448" r:id="rId24"/>
    <p:sldId id="408" r:id="rId25"/>
    <p:sldId id="443" r:id="rId26"/>
    <p:sldId id="452" r:id="rId27"/>
    <p:sldId id="454" r:id="rId28"/>
    <p:sldId id="451" r:id="rId29"/>
    <p:sldId id="437" r:id="rId30"/>
    <p:sldId id="438" r:id="rId31"/>
    <p:sldId id="439" r:id="rId32"/>
    <p:sldId id="441" r:id="rId33"/>
    <p:sldId id="434" r:id="rId34"/>
    <p:sldId id="435" r:id="rId35"/>
    <p:sldId id="436" r:id="rId36"/>
    <p:sldId id="430" r:id="rId37"/>
    <p:sldId id="415" r:id="rId38"/>
    <p:sldId id="432" r:id="rId39"/>
    <p:sldId id="446" r:id="rId40"/>
    <p:sldId id="411" r:id="rId41"/>
    <p:sldId id="450" r:id="rId42"/>
    <p:sldId id="458" r:id="rId43"/>
    <p:sldId id="444" r:id="rId44"/>
    <p:sldId id="412" r:id="rId45"/>
    <p:sldId id="388" r:id="rId46"/>
    <p:sldId id="413" r:id="rId47"/>
  </p:sldIdLst>
  <p:sldSz cx="12225338" cy="6858000"/>
  <p:notesSz cx="7023100" cy="9309100"/>
  <p:defaultTextStyle>
    <a:defPPr>
      <a:defRPr lang="en-GB"/>
    </a:defPPr>
    <a:lvl1pPr algn="l" rtl="0" fontAlgn="base">
      <a:spcBef>
        <a:spcPct val="0"/>
      </a:spcBef>
      <a:spcAft>
        <a:spcPct val="0"/>
      </a:spcAft>
      <a:defRPr kern="1200">
        <a:solidFill>
          <a:schemeClr val="tx1"/>
        </a:solidFill>
        <a:latin typeface="Verdana" pitchFamily="34" charset="0"/>
        <a:ea typeface="+mn-ea"/>
        <a:cs typeface="+mn-cs"/>
      </a:defRPr>
    </a:lvl1pPr>
    <a:lvl2pPr marL="610636" algn="l" rtl="0" fontAlgn="base">
      <a:spcBef>
        <a:spcPct val="0"/>
      </a:spcBef>
      <a:spcAft>
        <a:spcPct val="0"/>
      </a:spcAft>
      <a:defRPr kern="1200">
        <a:solidFill>
          <a:schemeClr val="tx1"/>
        </a:solidFill>
        <a:latin typeface="Verdana" pitchFamily="34" charset="0"/>
        <a:ea typeface="+mn-ea"/>
        <a:cs typeface="+mn-cs"/>
      </a:defRPr>
    </a:lvl2pPr>
    <a:lvl3pPr marL="1221273" algn="l" rtl="0" fontAlgn="base">
      <a:spcBef>
        <a:spcPct val="0"/>
      </a:spcBef>
      <a:spcAft>
        <a:spcPct val="0"/>
      </a:spcAft>
      <a:defRPr kern="1200">
        <a:solidFill>
          <a:schemeClr val="tx1"/>
        </a:solidFill>
        <a:latin typeface="Verdana" pitchFamily="34" charset="0"/>
        <a:ea typeface="+mn-ea"/>
        <a:cs typeface="+mn-cs"/>
      </a:defRPr>
    </a:lvl3pPr>
    <a:lvl4pPr marL="1831909" algn="l" rtl="0" fontAlgn="base">
      <a:spcBef>
        <a:spcPct val="0"/>
      </a:spcBef>
      <a:spcAft>
        <a:spcPct val="0"/>
      </a:spcAft>
      <a:defRPr kern="1200">
        <a:solidFill>
          <a:schemeClr val="tx1"/>
        </a:solidFill>
        <a:latin typeface="Verdana" pitchFamily="34" charset="0"/>
        <a:ea typeface="+mn-ea"/>
        <a:cs typeface="+mn-cs"/>
      </a:defRPr>
    </a:lvl4pPr>
    <a:lvl5pPr marL="2442545" algn="l" rtl="0" fontAlgn="base">
      <a:spcBef>
        <a:spcPct val="0"/>
      </a:spcBef>
      <a:spcAft>
        <a:spcPct val="0"/>
      </a:spcAft>
      <a:defRPr kern="1200">
        <a:solidFill>
          <a:schemeClr val="tx1"/>
        </a:solidFill>
        <a:latin typeface="Verdana" pitchFamily="34" charset="0"/>
        <a:ea typeface="+mn-ea"/>
        <a:cs typeface="+mn-cs"/>
      </a:defRPr>
    </a:lvl5pPr>
    <a:lvl6pPr marL="3053182" algn="l" defTabSz="1221273" rtl="0" eaLnBrk="1" latinLnBrk="0" hangingPunct="1">
      <a:defRPr kern="1200">
        <a:solidFill>
          <a:schemeClr val="tx1"/>
        </a:solidFill>
        <a:latin typeface="Verdana" pitchFamily="34" charset="0"/>
        <a:ea typeface="+mn-ea"/>
        <a:cs typeface="+mn-cs"/>
      </a:defRPr>
    </a:lvl6pPr>
    <a:lvl7pPr marL="3663818" algn="l" defTabSz="1221273" rtl="0" eaLnBrk="1" latinLnBrk="0" hangingPunct="1">
      <a:defRPr kern="1200">
        <a:solidFill>
          <a:schemeClr val="tx1"/>
        </a:solidFill>
        <a:latin typeface="Verdana" pitchFamily="34" charset="0"/>
        <a:ea typeface="+mn-ea"/>
        <a:cs typeface="+mn-cs"/>
      </a:defRPr>
    </a:lvl7pPr>
    <a:lvl8pPr marL="4274454" algn="l" defTabSz="1221273" rtl="0" eaLnBrk="1" latinLnBrk="0" hangingPunct="1">
      <a:defRPr kern="1200">
        <a:solidFill>
          <a:schemeClr val="tx1"/>
        </a:solidFill>
        <a:latin typeface="Verdana" pitchFamily="34" charset="0"/>
        <a:ea typeface="+mn-ea"/>
        <a:cs typeface="+mn-cs"/>
      </a:defRPr>
    </a:lvl8pPr>
    <a:lvl9pPr marL="4885091" algn="l" defTabSz="1221273"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51" userDrawn="1">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bw"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CFF6"/>
    <a:srgbClr val="006196"/>
    <a:srgbClr val="6816BA"/>
    <a:srgbClr val="7223AD"/>
    <a:srgbClr val="8197A6"/>
    <a:srgbClr val="F1666A"/>
    <a:srgbClr val="D9D9D9"/>
    <a:srgbClr val="053249"/>
    <a:srgbClr val="003249"/>
    <a:srgbClr val="335E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9" autoAdjust="0"/>
    <p:restoredTop sz="83025" autoAdjust="0"/>
  </p:normalViewPr>
  <p:slideViewPr>
    <p:cSldViewPr snapToGrid="0">
      <p:cViewPr varScale="1">
        <p:scale>
          <a:sx n="80" d="100"/>
          <a:sy n="80" d="100"/>
        </p:scale>
        <p:origin x="734" y="55"/>
      </p:cViewPr>
      <p:guideLst>
        <p:guide orient="horz" pos="2160"/>
        <p:guide pos="385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2" d="100"/>
          <a:sy n="72" d="100"/>
        </p:scale>
        <p:origin x="2971" y="36"/>
      </p:cViewPr>
      <p:guideLst>
        <p:guide orient="horz" pos="2932"/>
        <p:guide pos="221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presProps" Target="presProps.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tableStyles" Target="tableStyles.xml"/><Relationship Id="rId5" Type="http://schemas.openxmlformats.org/officeDocument/2006/relationships/slideMaster" Target="slideMasters/slide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notesMaster" Target="notesMasters/notesMaster1.xml"/><Relationship Id="rId8" Type="http://schemas.openxmlformats.org/officeDocument/2006/relationships/slideMaster" Target="slideMasters/slideMaster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0" Type="http://schemas.openxmlformats.org/officeDocument/2006/relationships/slide" Target="slides/slide12.xml"/><Relationship Id="rId41" Type="http://schemas.openxmlformats.org/officeDocument/2006/relationships/slide" Target="slides/slide33.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ierre Antoine Brunner" userId="62b11935-f537-4f78-a128-421c47df823a" providerId="ADAL" clId="{2A5CAA01-A95C-4A0B-8050-B6F5CF0B7616}"/>
    <pc:docChg chg="custSel modSld">
      <pc:chgData name="Pierre Antoine Brunner" userId="62b11935-f537-4f78-a128-421c47df823a" providerId="ADAL" clId="{2A5CAA01-A95C-4A0B-8050-B6F5CF0B7616}" dt="2025-11-18T09:25:13.650" v="94" actId="478"/>
      <pc:docMkLst>
        <pc:docMk/>
      </pc:docMkLst>
      <pc:sldChg chg="addSp delSp modSp mod modClrScheme chgLayout">
        <pc:chgData name="Pierre Antoine Brunner" userId="62b11935-f537-4f78-a128-421c47df823a" providerId="ADAL" clId="{2A5CAA01-A95C-4A0B-8050-B6F5CF0B7616}" dt="2025-11-18T09:25:13.650" v="94" actId="478"/>
        <pc:sldMkLst>
          <pc:docMk/>
          <pc:sldMk cId="0" sldId="256"/>
        </pc:sldMkLst>
        <pc:spChg chg="add del mod ord">
          <ac:chgData name="Pierre Antoine Brunner" userId="62b11935-f537-4f78-a128-421c47df823a" providerId="ADAL" clId="{2A5CAA01-A95C-4A0B-8050-B6F5CF0B7616}" dt="2025-11-18T09:25:13.650" v="94" actId="478"/>
          <ac:spMkLst>
            <pc:docMk/>
            <pc:sldMk cId="0" sldId="256"/>
            <ac:spMk id="5" creationId="{C1775234-74D9-16A6-2A3A-14C5614F5543}"/>
          </ac:spMkLst>
        </pc:spChg>
      </pc:sldChg>
      <pc:sldChg chg="modSp mod">
        <pc:chgData name="Pierre Antoine Brunner" userId="62b11935-f537-4f78-a128-421c47df823a" providerId="ADAL" clId="{2A5CAA01-A95C-4A0B-8050-B6F5CF0B7616}" dt="2025-11-17T12:15:37.956" v="28" actId="20577"/>
        <pc:sldMkLst>
          <pc:docMk/>
          <pc:sldMk cId="550256931" sldId="402"/>
        </pc:sldMkLst>
        <pc:spChg chg="mod">
          <ac:chgData name="Pierre Antoine Brunner" userId="62b11935-f537-4f78-a128-421c47df823a" providerId="ADAL" clId="{2A5CAA01-A95C-4A0B-8050-B6F5CF0B7616}" dt="2025-11-17T12:15:37.956" v="28" actId="20577"/>
          <ac:spMkLst>
            <pc:docMk/>
            <pc:sldMk cId="550256931" sldId="402"/>
            <ac:spMk id="2" creationId="{D3B77E14-9026-BDA7-C34A-C962ED69EC46}"/>
          </ac:spMkLst>
        </pc:spChg>
      </pc:sldChg>
      <pc:sldChg chg="modSp mod">
        <pc:chgData name="Pierre Antoine Brunner" userId="62b11935-f537-4f78-a128-421c47df823a" providerId="ADAL" clId="{2A5CAA01-A95C-4A0B-8050-B6F5CF0B7616}" dt="2025-11-17T12:16:05.980" v="59" actId="20577"/>
        <pc:sldMkLst>
          <pc:docMk/>
          <pc:sldMk cId="3990687663" sldId="403"/>
        </pc:sldMkLst>
        <pc:spChg chg="mod">
          <ac:chgData name="Pierre Antoine Brunner" userId="62b11935-f537-4f78-a128-421c47df823a" providerId="ADAL" clId="{2A5CAA01-A95C-4A0B-8050-B6F5CF0B7616}" dt="2025-11-17T12:16:05.980" v="59" actId="20577"/>
          <ac:spMkLst>
            <pc:docMk/>
            <pc:sldMk cId="3990687663" sldId="403"/>
            <ac:spMk id="2" creationId="{CB00DD85-84F6-5B7D-32DC-6D2A33C35374}"/>
          </ac:spMkLst>
        </pc:spChg>
      </pc:sldChg>
      <pc:sldChg chg="modSp mod">
        <pc:chgData name="Pierre Antoine Brunner" userId="62b11935-f537-4f78-a128-421c47df823a" providerId="ADAL" clId="{2A5CAA01-A95C-4A0B-8050-B6F5CF0B7616}" dt="2025-11-17T12:16:48.598" v="92" actId="404"/>
        <pc:sldMkLst>
          <pc:docMk/>
          <pc:sldMk cId="376614289" sldId="414"/>
        </pc:sldMkLst>
        <pc:spChg chg="mod">
          <ac:chgData name="Pierre Antoine Brunner" userId="62b11935-f537-4f78-a128-421c47df823a" providerId="ADAL" clId="{2A5CAA01-A95C-4A0B-8050-B6F5CF0B7616}" dt="2025-11-17T12:16:48.598" v="92" actId="404"/>
          <ac:spMkLst>
            <pc:docMk/>
            <pc:sldMk cId="376614289" sldId="414"/>
            <ac:spMk id="2" creationId="{FA3DB8EB-99F0-D4F1-6F0F-16F05B41E205}"/>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dLblPos val="outEnd"/>
          <c:showLegendKey val="0"/>
          <c:showVal val="0"/>
          <c:showCatName val="1"/>
          <c:showSerName val="0"/>
          <c:showPercent val="0"/>
          <c:showBubbleSize val="0"/>
          <c:showLeaderLines val="0"/>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VALUE</c:v>
                </c:pt>
              </c:strCache>
            </c:strRef>
          </c:tx>
          <c:spPr>
            <a:ln>
              <a:noFill/>
            </a:ln>
            <a:effectLst/>
            <a:scene3d>
              <a:camera prst="orthographicFront"/>
              <a:lightRig rig="threePt" dir="t"/>
            </a:scene3d>
            <a:sp3d prstMaterial="matte"/>
          </c:spPr>
          <c:explosion val="5"/>
          <c:dPt>
            <c:idx val="0"/>
            <c:bubble3D val="0"/>
            <c:spPr>
              <a:solidFill>
                <a:srgbClr val="76C8AE"/>
              </a:solidFill>
              <a:ln>
                <a:noFill/>
              </a:ln>
              <a:effectLst/>
              <a:scene3d>
                <a:camera prst="orthographicFront"/>
                <a:lightRig rig="threePt" dir="t"/>
              </a:scene3d>
              <a:sp3d prstMaterial="matte"/>
            </c:spPr>
            <c:extLst>
              <c:ext xmlns:c16="http://schemas.microsoft.com/office/drawing/2014/chart" uri="{C3380CC4-5D6E-409C-BE32-E72D297353CC}">
                <c16:uniqueId val="{00000001-741F-47C1-9996-DF6877D07366}"/>
              </c:ext>
            </c:extLst>
          </c:dPt>
          <c:dPt>
            <c:idx val="1"/>
            <c:bubble3D val="0"/>
            <c:spPr>
              <a:solidFill>
                <a:srgbClr val="00AE9D"/>
              </a:solidFill>
              <a:ln>
                <a:noFill/>
              </a:ln>
              <a:effectLst/>
              <a:scene3d>
                <a:camera prst="orthographicFront"/>
                <a:lightRig rig="threePt" dir="t"/>
              </a:scene3d>
              <a:sp3d prstMaterial="matte"/>
            </c:spPr>
            <c:extLst>
              <c:ext xmlns:c16="http://schemas.microsoft.com/office/drawing/2014/chart" uri="{C3380CC4-5D6E-409C-BE32-E72D297353CC}">
                <c16:uniqueId val="{00000003-741F-47C1-9996-DF6877D07366}"/>
              </c:ext>
            </c:extLst>
          </c:dPt>
          <c:dPt>
            <c:idx val="2"/>
            <c:bubble3D val="0"/>
            <c:spPr>
              <a:solidFill>
                <a:srgbClr val="008E7A"/>
              </a:solidFill>
              <a:ln>
                <a:noFill/>
              </a:ln>
              <a:effectLst/>
              <a:scene3d>
                <a:camera prst="orthographicFront"/>
                <a:lightRig rig="threePt" dir="t"/>
              </a:scene3d>
              <a:sp3d prstMaterial="matte"/>
            </c:spPr>
            <c:extLst>
              <c:ext xmlns:c16="http://schemas.microsoft.com/office/drawing/2014/chart" uri="{C3380CC4-5D6E-409C-BE32-E72D297353CC}">
                <c16:uniqueId val="{00000005-741F-47C1-9996-DF6877D07366}"/>
              </c:ext>
            </c:extLst>
          </c:dPt>
          <c:dPt>
            <c:idx val="3"/>
            <c:bubble3D val="0"/>
            <c:spPr>
              <a:solidFill>
                <a:srgbClr val="006762"/>
              </a:solidFill>
              <a:ln>
                <a:noFill/>
              </a:ln>
              <a:effectLst/>
              <a:scene3d>
                <a:camera prst="orthographicFront"/>
                <a:lightRig rig="threePt" dir="t"/>
              </a:scene3d>
              <a:sp3d prstMaterial="matte"/>
            </c:spPr>
            <c:extLst>
              <c:ext xmlns:c16="http://schemas.microsoft.com/office/drawing/2014/chart" uri="{C3380CC4-5D6E-409C-BE32-E72D297353CC}">
                <c16:uniqueId val="{00000007-741F-47C1-9996-DF6877D07366}"/>
              </c:ext>
            </c:extLst>
          </c:dPt>
          <c:dPt>
            <c:idx val="4"/>
            <c:bubble3D val="0"/>
            <c:spPr>
              <a:solidFill>
                <a:srgbClr val="FFCC4E"/>
              </a:solidFill>
              <a:ln>
                <a:noFill/>
              </a:ln>
              <a:effectLst/>
              <a:scene3d>
                <a:camera prst="orthographicFront"/>
                <a:lightRig rig="threePt" dir="t"/>
              </a:scene3d>
              <a:sp3d prstMaterial="matte"/>
            </c:spPr>
            <c:extLst>
              <c:ext xmlns:c16="http://schemas.microsoft.com/office/drawing/2014/chart" uri="{C3380CC4-5D6E-409C-BE32-E72D297353CC}">
                <c16:uniqueId val="{00000009-741F-47C1-9996-DF6877D07366}"/>
              </c:ext>
            </c:extLst>
          </c:dPt>
          <c:dPt>
            <c:idx val="5"/>
            <c:bubble3D val="0"/>
            <c:spPr>
              <a:solidFill>
                <a:srgbClr val="FBAB18"/>
              </a:solidFill>
              <a:ln>
                <a:noFill/>
              </a:ln>
              <a:effectLst/>
              <a:scene3d>
                <a:camera prst="orthographicFront"/>
                <a:lightRig rig="threePt" dir="t"/>
              </a:scene3d>
              <a:sp3d prstMaterial="matte"/>
            </c:spPr>
            <c:extLst>
              <c:ext xmlns:c16="http://schemas.microsoft.com/office/drawing/2014/chart" uri="{C3380CC4-5D6E-409C-BE32-E72D297353CC}">
                <c16:uniqueId val="{0000000B-741F-47C1-9996-DF6877D07366}"/>
              </c:ext>
            </c:extLst>
          </c:dPt>
          <c:dPt>
            <c:idx val="6"/>
            <c:bubble3D val="0"/>
            <c:spPr>
              <a:solidFill>
                <a:srgbClr val="F47920"/>
              </a:solidFill>
              <a:ln>
                <a:noFill/>
              </a:ln>
              <a:effectLst/>
              <a:scene3d>
                <a:camera prst="orthographicFront"/>
                <a:lightRig rig="threePt" dir="t"/>
              </a:scene3d>
              <a:sp3d prstMaterial="matte"/>
            </c:spPr>
            <c:extLst>
              <c:ext xmlns:c16="http://schemas.microsoft.com/office/drawing/2014/chart" uri="{C3380CC4-5D6E-409C-BE32-E72D297353CC}">
                <c16:uniqueId val="{0000000D-741F-47C1-9996-DF6877D07366}"/>
              </c:ext>
            </c:extLst>
          </c:dPt>
          <c:dPt>
            <c:idx val="7"/>
            <c:bubble3D val="0"/>
            <c:spPr>
              <a:solidFill>
                <a:srgbClr val="A75534"/>
              </a:solidFill>
              <a:ln>
                <a:noFill/>
              </a:ln>
              <a:effectLst/>
              <a:scene3d>
                <a:camera prst="orthographicFront"/>
                <a:lightRig rig="threePt" dir="t"/>
              </a:scene3d>
              <a:sp3d prstMaterial="matte"/>
            </c:spPr>
            <c:extLst>
              <c:ext xmlns:c16="http://schemas.microsoft.com/office/drawing/2014/chart" uri="{C3380CC4-5D6E-409C-BE32-E72D297353CC}">
                <c16:uniqueId val="{0000000F-741F-47C1-9996-DF6877D07366}"/>
              </c:ext>
            </c:extLst>
          </c:dPt>
          <c:dPt>
            <c:idx val="8"/>
            <c:bubble3D val="0"/>
            <c:spPr>
              <a:solidFill>
                <a:srgbClr val="F1666A"/>
              </a:solidFill>
              <a:ln>
                <a:noFill/>
              </a:ln>
              <a:effectLst/>
              <a:scene3d>
                <a:camera prst="orthographicFront"/>
                <a:lightRig rig="threePt" dir="t"/>
              </a:scene3d>
              <a:sp3d prstMaterial="matte"/>
            </c:spPr>
            <c:extLst>
              <c:ext xmlns:c16="http://schemas.microsoft.com/office/drawing/2014/chart" uri="{C3380CC4-5D6E-409C-BE32-E72D297353CC}">
                <c16:uniqueId val="{00000011-741F-47C1-9996-DF6877D07366}"/>
              </c:ext>
            </c:extLst>
          </c:dPt>
          <c:dPt>
            <c:idx val="9"/>
            <c:bubble3D val="0"/>
            <c:spPr>
              <a:solidFill>
                <a:srgbClr val="ED1B2F"/>
              </a:solidFill>
              <a:ln>
                <a:noFill/>
              </a:ln>
              <a:effectLst/>
              <a:scene3d>
                <a:camera prst="orthographicFront"/>
                <a:lightRig rig="threePt" dir="t"/>
              </a:scene3d>
              <a:sp3d prstMaterial="matte"/>
            </c:spPr>
            <c:extLst>
              <c:ext xmlns:c16="http://schemas.microsoft.com/office/drawing/2014/chart" uri="{C3380CC4-5D6E-409C-BE32-E72D297353CC}">
                <c16:uniqueId val="{00000013-741F-47C1-9996-DF6877D07366}"/>
              </c:ext>
            </c:extLst>
          </c:dPt>
          <c:dPt>
            <c:idx val="10"/>
            <c:bubble3D val="0"/>
            <c:spPr>
              <a:solidFill>
                <a:srgbClr val="CF1D39"/>
              </a:solidFill>
              <a:ln>
                <a:noFill/>
              </a:ln>
              <a:effectLst/>
              <a:scene3d>
                <a:camera prst="orthographicFront"/>
                <a:lightRig rig="threePt" dir="t"/>
              </a:scene3d>
              <a:sp3d prstMaterial="matte"/>
            </c:spPr>
            <c:extLst>
              <c:ext xmlns:c16="http://schemas.microsoft.com/office/drawing/2014/chart" uri="{C3380CC4-5D6E-409C-BE32-E72D297353CC}">
                <c16:uniqueId val="{00000015-741F-47C1-9996-DF6877D07366}"/>
              </c:ext>
            </c:extLst>
          </c:dPt>
          <c:dPt>
            <c:idx val="11"/>
            <c:bubble3D val="0"/>
            <c:spPr>
              <a:solidFill>
                <a:srgbClr val="960136"/>
              </a:solidFill>
              <a:ln>
                <a:noFill/>
              </a:ln>
              <a:effectLst/>
              <a:scene3d>
                <a:camera prst="orthographicFront"/>
                <a:lightRig rig="threePt" dir="t"/>
              </a:scene3d>
              <a:sp3d prstMaterial="matte"/>
            </c:spPr>
            <c:extLst>
              <c:ext xmlns:c16="http://schemas.microsoft.com/office/drawing/2014/chart" uri="{C3380CC4-5D6E-409C-BE32-E72D297353CC}">
                <c16:uniqueId val="{00000017-741F-47C1-9996-DF6877D07366}"/>
              </c:ext>
            </c:extLst>
          </c:dPt>
          <c:dPt>
            <c:idx val="12"/>
            <c:bubble3D val="0"/>
            <c:spPr>
              <a:solidFill>
                <a:srgbClr val="6DCFF6"/>
              </a:solidFill>
              <a:ln>
                <a:noFill/>
              </a:ln>
              <a:effectLst/>
              <a:scene3d>
                <a:camera prst="orthographicFront"/>
                <a:lightRig rig="threePt" dir="t"/>
              </a:scene3d>
              <a:sp3d prstMaterial="matte"/>
            </c:spPr>
            <c:extLst>
              <c:ext xmlns:c16="http://schemas.microsoft.com/office/drawing/2014/chart" uri="{C3380CC4-5D6E-409C-BE32-E72D297353CC}">
                <c16:uniqueId val="{00000019-741F-47C1-9996-DF6877D07366}"/>
              </c:ext>
            </c:extLst>
          </c:dPt>
          <c:dPt>
            <c:idx val="13"/>
            <c:bubble3D val="0"/>
            <c:spPr>
              <a:solidFill>
                <a:srgbClr val="009BDB"/>
              </a:solidFill>
              <a:ln>
                <a:noFill/>
              </a:ln>
              <a:effectLst/>
              <a:scene3d>
                <a:camera prst="orthographicFront"/>
                <a:lightRig rig="threePt" dir="t"/>
              </a:scene3d>
              <a:sp3d prstMaterial="matte"/>
            </c:spPr>
            <c:extLst>
              <c:ext xmlns:c16="http://schemas.microsoft.com/office/drawing/2014/chart" uri="{C3380CC4-5D6E-409C-BE32-E72D297353CC}">
                <c16:uniqueId val="{0000001B-741F-47C1-9996-DF6877D07366}"/>
              </c:ext>
            </c:extLst>
          </c:dPt>
          <c:dPt>
            <c:idx val="14"/>
            <c:bubble3D val="0"/>
            <c:spPr>
              <a:solidFill>
                <a:srgbClr val="00619E"/>
              </a:solidFill>
              <a:ln>
                <a:noFill/>
              </a:ln>
              <a:effectLst/>
              <a:scene3d>
                <a:camera prst="orthographicFront"/>
                <a:lightRig rig="threePt" dir="t"/>
              </a:scene3d>
              <a:sp3d prstMaterial="matte"/>
            </c:spPr>
            <c:extLst>
              <c:ext xmlns:c16="http://schemas.microsoft.com/office/drawing/2014/chart" uri="{C3380CC4-5D6E-409C-BE32-E72D297353CC}">
                <c16:uniqueId val="{0000001D-741F-47C1-9996-DF6877D07366}"/>
              </c:ext>
            </c:extLst>
          </c:dPt>
          <c:dPt>
            <c:idx val="15"/>
            <c:bubble3D val="0"/>
            <c:spPr>
              <a:solidFill>
                <a:srgbClr val="1E3378"/>
              </a:solidFill>
              <a:ln>
                <a:noFill/>
              </a:ln>
              <a:effectLst/>
              <a:scene3d>
                <a:camera prst="orthographicFront"/>
                <a:lightRig rig="threePt" dir="t"/>
              </a:scene3d>
              <a:sp3d prstMaterial="matte"/>
            </c:spPr>
            <c:extLst>
              <c:ext xmlns:c16="http://schemas.microsoft.com/office/drawing/2014/chart" uri="{C3380CC4-5D6E-409C-BE32-E72D297353CC}">
                <c16:uniqueId val="{0000001F-741F-47C1-9996-DF6877D07366}"/>
              </c:ext>
            </c:extLst>
          </c:dPt>
          <c:dPt>
            <c:idx val="16"/>
            <c:bubble3D val="0"/>
            <c:spPr>
              <a:solidFill>
                <a:srgbClr val="76C8AE"/>
              </a:solidFill>
              <a:ln>
                <a:noFill/>
              </a:ln>
              <a:effectLst/>
              <a:scene3d>
                <a:camera prst="orthographicFront"/>
                <a:lightRig rig="threePt" dir="t"/>
              </a:scene3d>
              <a:sp3d prstMaterial="matte"/>
            </c:spPr>
            <c:extLst>
              <c:ext xmlns:c16="http://schemas.microsoft.com/office/drawing/2014/chart" uri="{C3380CC4-5D6E-409C-BE32-E72D297353CC}">
                <c16:uniqueId val="{00000021-741F-47C1-9996-DF6877D07366}"/>
              </c:ext>
            </c:extLst>
          </c:dPt>
          <c:dPt>
            <c:idx val="17"/>
            <c:bubble3D val="0"/>
            <c:spPr>
              <a:solidFill>
                <a:srgbClr val="00AE9D"/>
              </a:solidFill>
              <a:ln>
                <a:noFill/>
              </a:ln>
              <a:effectLst/>
              <a:scene3d>
                <a:camera prst="orthographicFront"/>
                <a:lightRig rig="threePt" dir="t"/>
              </a:scene3d>
              <a:sp3d prstMaterial="matte"/>
            </c:spPr>
            <c:extLst>
              <c:ext xmlns:c16="http://schemas.microsoft.com/office/drawing/2014/chart" uri="{C3380CC4-5D6E-409C-BE32-E72D297353CC}">
                <c16:uniqueId val="{00000023-741F-47C1-9996-DF6877D07366}"/>
              </c:ext>
            </c:extLst>
          </c:dPt>
          <c:dPt>
            <c:idx val="18"/>
            <c:bubble3D val="0"/>
            <c:spPr>
              <a:solidFill>
                <a:srgbClr val="008E7A"/>
              </a:solidFill>
              <a:ln>
                <a:noFill/>
              </a:ln>
              <a:effectLst/>
              <a:scene3d>
                <a:camera prst="orthographicFront"/>
                <a:lightRig rig="threePt" dir="t"/>
              </a:scene3d>
              <a:sp3d prstMaterial="matte"/>
            </c:spPr>
            <c:extLst>
              <c:ext xmlns:c16="http://schemas.microsoft.com/office/drawing/2014/chart" uri="{C3380CC4-5D6E-409C-BE32-E72D297353CC}">
                <c16:uniqueId val="{00000025-741F-47C1-9996-DF6877D07366}"/>
              </c:ext>
            </c:extLst>
          </c:dPt>
          <c:dPt>
            <c:idx val="19"/>
            <c:bubble3D val="0"/>
            <c:spPr>
              <a:solidFill>
                <a:srgbClr val="006762"/>
              </a:solidFill>
              <a:ln>
                <a:noFill/>
              </a:ln>
              <a:effectLst/>
              <a:scene3d>
                <a:camera prst="orthographicFront"/>
                <a:lightRig rig="threePt" dir="t"/>
              </a:scene3d>
              <a:sp3d prstMaterial="matte"/>
            </c:spPr>
            <c:extLst>
              <c:ext xmlns:c16="http://schemas.microsoft.com/office/drawing/2014/chart" uri="{C3380CC4-5D6E-409C-BE32-E72D297353CC}">
                <c16:uniqueId val="{00000027-741F-47C1-9996-DF6877D07366}"/>
              </c:ext>
            </c:extLst>
          </c:dPt>
          <c:dPt>
            <c:idx val="20"/>
            <c:bubble3D val="0"/>
            <c:spPr>
              <a:solidFill>
                <a:srgbClr val="FFCC4E"/>
              </a:solidFill>
              <a:ln>
                <a:noFill/>
              </a:ln>
              <a:effectLst/>
              <a:scene3d>
                <a:camera prst="orthographicFront"/>
                <a:lightRig rig="threePt" dir="t"/>
              </a:scene3d>
              <a:sp3d prstMaterial="matte"/>
            </c:spPr>
            <c:extLst>
              <c:ext xmlns:c16="http://schemas.microsoft.com/office/drawing/2014/chart" uri="{C3380CC4-5D6E-409C-BE32-E72D297353CC}">
                <c16:uniqueId val="{00000029-741F-47C1-9996-DF6877D07366}"/>
              </c:ext>
            </c:extLst>
          </c:dPt>
          <c:dPt>
            <c:idx val="21"/>
            <c:bubble3D val="0"/>
            <c:spPr>
              <a:solidFill>
                <a:srgbClr val="FFDE00"/>
              </a:solidFill>
              <a:ln>
                <a:noFill/>
              </a:ln>
              <a:effectLst/>
              <a:scene3d>
                <a:camera prst="orthographicFront"/>
                <a:lightRig rig="threePt" dir="t"/>
              </a:scene3d>
              <a:sp3d prstMaterial="matte"/>
            </c:spPr>
            <c:extLst>
              <c:ext xmlns:c16="http://schemas.microsoft.com/office/drawing/2014/chart" uri="{C3380CC4-5D6E-409C-BE32-E72D297353CC}">
                <c16:uniqueId val="{0000002B-741F-47C1-9996-DF6877D07366}"/>
              </c:ext>
            </c:extLst>
          </c:dPt>
          <c:dPt>
            <c:idx val="22"/>
            <c:bubble3D val="0"/>
            <c:spPr>
              <a:solidFill>
                <a:srgbClr val="F47920"/>
              </a:solidFill>
              <a:ln>
                <a:noFill/>
              </a:ln>
              <a:effectLst/>
              <a:scene3d>
                <a:camera prst="orthographicFront"/>
                <a:lightRig rig="threePt" dir="t"/>
              </a:scene3d>
              <a:sp3d prstMaterial="matte"/>
            </c:spPr>
            <c:extLst>
              <c:ext xmlns:c16="http://schemas.microsoft.com/office/drawing/2014/chart" uri="{C3380CC4-5D6E-409C-BE32-E72D297353CC}">
                <c16:uniqueId val="{0000002D-741F-47C1-9996-DF6877D07366}"/>
              </c:ext>
            </c:extLst>
          </c:dPt>
          <c:dPt>
            <c:idx val="23"/>
            <c:bubble3D val="0"/>
            <c:spPr>
              <a:solidFill>
                <a:srgbClr val="A75534"/>
              </a:solidFill>
              <a:ln>
                <a:noFill/>
              </a:ln>
              <a:effectLst/>
              <a:scene3d>
                <a:camera prst="orthographicFront"/>
                <a:lightRig rig="threePt" dir="t"/>
              </a:scene3d>
              <a:sp3d prstMaterial="matte"/>
            </c:spPr>
            <c:extLst>
              <c:ext xmlns:c16="http://schemas.microsoft.com/office/drawing/2014/chart" uri="{C3380CC4-5D6E-409C-BE32-E72D297353CC}">
                <c16:uniqueId val="{0000002F-741F-47C1-9996-DF6877D07366}"/>
              </c:ext>
            </c:extLst>
          </c:dPt>
          <c:dLbls>
            <c:dLbl>
              <c:idx val="0"/>
              <c:spPr>
                <a:noFill/>
                <a:ln>
                  <a:noFill/>
                </a:ln>
                <a:effectLst/>
              </c:spPr>
              <c:txPr>
                <a:bodyPr rot="0" spcFirstLastPara="1" vertOverflow="ellipsis" vert="horz" wrap="square" anchor="ctr" anchorCtr="1"/>
                <a:lstStyle/>
                <a:p>
                  <a:pPr>
                    <a:defRPr sz="1330" b="1" i="0" u="sng" strike="noStrike" kern="1200" spc="0" baseline="0">
                      <a:solidFill>
                        <a:schemeClr val="accent1"/>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1-741F-47C1-9996-DF6877D07366}"/>
                </c:ext>
              </c:extLst>
            </c:dLbl>
            <c:dLbl>
              <c:idx val="1"/>
              <c:spPr>
                <a:noFill/>
                <a:ln>
                  <a:noFill/>
                </a:ln>
                <a:effectLst/>
              </c:spPr>
              <c:txPr>
                <a:bodyPr rot="0" spcFirstLastPara="1" vertOverflow="ellipsis" vert="horz" wrap="square" anchor="ctr" anchorCtr="1"/>
                <a:lstStyle/>
                <a:p>
                  <a:pPr>
                    <a:defRPr sz="1330" b="1" i="0" u="sng" strike="noStrike" kern="1200" spc="0" baseline="0">
                      <a:solidFill>
                        <a:schemeClr val="accent2"/>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3-741F-47C1-9996-DF6877D07366}"/>
                </c:ext>
              </c:extLst>
            </c:dLbl>
            <c:dLbl>
              <c:idx val="2"/>
              <c:spPr>
                <a:noFill/>
                <a:ln>
                  <a:noFill/>
                </a:ln>
                <a:effectLst/>
              </c:spPr>
              <c:txPr>
                <a:bodyPr rot="0" spcFirstLastPara="1" vertOverflow="ellipsis" vert="horz" wrap="square" anchor="ctr" anchorCtr="1"/>
                <a:lstStyle/>
                <a:p>
                  <a:pPr>
                    <a:defRPr sz="1330" b="1" i="0" u="sng" strike="noStrike" kern="1200" spc="0" baseline="0">
                      <a:solidFill>
                        <a:schemeClr val="accent3"/>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5-741F-47C1-9996-DF6877D07366}"/>
                </c:ext>
              </c:extLst>
            </c:dLbl>
            <c:dLbl>
              <c:idx val="3"/>
              <c:spPr>
                <a:noFill/>
                <a:ln>
                  <a:noFill/>
                </a:ln>
                <a:effectLst/>
              </c:spPr>
              <c:txPr>
                <a:bodyPr rot="0" spcFirstLastPara="1" vertOverflow="ellipsis" vert="horz" wrap="square" anchor="ctr" anchorCtr="1"/>
                <a:lstStyle/>
                <a:p>
                  <a:pPr>
                    <a:defRPr sz="1330" b="1" i="0" u="sng" strike="noStrike" kern="1200" spc="0" baseline="0">
                      <a:solidFill>
                        <a:schemeClr val="accent4"/>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7-741F-47C1-9996-DF6877D07366}"/>
                </c:ext>
              </c:extLst>
            </c:dLbl>
            <c:dLbl>
              <c:idx val="4"/>
              <c:spPr>
                <a:noFill/>
                <a:ln>
                  <a:noFill/>
                </a:ln>
                <a:effectLst/>
              </c:spPr>
              <c:txPr>
                <a:bodyPr rot="0" spcFirstLastPara="1" vertOverflow="ellipsis" vert="horz" wrap="square" anchor="ctr" anchorCtr="1"/>
                <a:lstStyle/>
                <a:p>
                  <a:pPr>
                    <a:defRPr sz="1330" b="1" i="0" u="sng" strike="noStrike" kern="1200" spc="0" baseline="0">
                      <a:solidFill>
                        <a:schemeClr val="accent5"/>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9-741F-47C1-9996-DF6877D07366}"/>
                </c:ext>
              </c:extLst>
            </c:dLbl>
            <c:dLbl>
              <c:idx val="5"/>
              <c:spPr>
                <a:noFill/>
                <a:ln>
                  <a:noFill/>
                </a:ln>
                <a:effectLst/>
              </c:spPr>
              <c:txPr>
                <a:bodyPr rot="0" spcFirstLastPara="1" vertOverflow="ellipsis" vert="horz" wrap="square" anchor="ctr" anchorCtr="1"/>
                <a:lstStyle/>
                <a:p>
                  <a:pPr>
                    <a:defRPr sz="1330" b="1" i="0" u="sng" strike="noStrike" kern="1200" spc="0" baseline="0">
                      <a:solidFill>
                        <a:schemeClr val="accent6"/>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B-741F-47C1-9996-DF6877D07366}"/>
                </c:ext>
              </c:extLst>
            </c:dLbl>
            <c:dLbl>
              <c:idx val="6"/>
              <c:spPr>
                <a:noFill/>
                <a:ln>
                  <a:noFill/>
                </a:ln>
                <a:effectLst/>
              </c:spPr>
              <c:txPr>
                <a:bodyPr rot="0" spcFirstLastPara="1" vertOverflow="ellipsis" vert="horz" wrap="square" anchor="ctr" anchorCtr="1"/>
                <a:lstStyle/>
                <a:p>
                  <a:pPr>
                    <a:defRPr sz="1330" b="1" i="0" u="sng" strike="noStrike" kern="1200" spc="0" baseline="0">
                      <a:solidFill>
                        <a:schemeClr val="accent1">
                          <a:lumMod val="6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D-741F-47C1-9996-DF6877D07366}"/>
                </c:ext>
              </c:extLst>
            </c:dLbl>
            <c:dLbl>
              <c:idx val="7"/>
              <c:spPr>
                <a:noFill/>
                <a:ln>
                  <a:noFill/>
                </a:ln>
                <a:effectLst/>
              </c:spPr>
              <c:txPr>
                <a:bodyPr rot="0" spcFirstLastPara="1" vertOverflow="ellipsis" vert="horz" wrap="square" anchor="ctr" anchorCtr="1"/>
                <a:lstStyle/>
                <a:p>
                  <a:pPr>
                    <a:defRPr sz="1330" b="1" i="0" u="sng" strike="noStrike" kern="1200" spc="0" baseline="0">
                      <a:solidFill>
                        <a:schemeClr val="accent2">
                          <a:lumMod val="6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F-741F-47C1-9996-DF6877D07366}"/>
                </c:ext>
              </c:extLst>
            </c:dLbl>
            <c:dLbl>
              <c:idx val="8"/>
              <c:spPr>
                <a:noFill/>
                <a:ln>
                  <a:noFill/>
                </a:ln>
                <a:effectLst/>
              </c:spPr>
              <c:txPr>
                <a:bodyPr rot="0" spcFirstLastPara="1" vertOverflow="ellipsis" vert="horz" wrap="square" anchor="ctr" anchorCtr="1"/>
                <a:lstStyle/>
                <a:p>
                  <a:pPr>
                    <a:defRPr sz="1330" b="1" i="0" u="sng" strike="noStrike" kern="1200" spc="0" baseline="0">
                      <a:solidFill>
                        <a:schemeClr val="accent3">
                          <a:lumMod val="6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11-741F-47C1-9996-DF6877D07366}"/>
                </c:ext>
              </c:extLst>
            </c:dLbl>
            <c:dLbl>
              <c:idx val="9"/>
              <c:spPr>
                <a:noFill/>
                <a:ln>
                  <a:noFill/>
                </a:ln>
                <a:effectLst/>
              </c:spPr>
              <c:txPr>
                <a:bodyPr rot="0" spcFirstLastPara="1" vertOverflow="ellipsis" vert="horz" wrap="square" anchor="ctr" anchorCtr="1"/>
                <a:lstStyle/>
                <a:p>
                  <a:pPr>
                    <a:defRPr sz="1330" b="1" i="0" u="sng" strike="noStrike" kern="1200" spc="0" baseline="0">
                      <a:solidFill>
                        <a:schemeClr val="accent4">
                          <a:lumMod val="6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13-741F-47C1-9996-DF6877D07366}"/>
                </c:ext>
              </c:extLst>
            </c:dLbl>
            <c:dLbl>
              <c:idx val="10"/>
              <c:spPr>
                <a:noFill/>
                <a:ln>
                  <a:noFill/>
                </a:ln>
                <a:effectLst/>
              </c:spPr>
              <c:txPr>
                <a:bodyPr rot="0" spcFirstLastPara="1" vertOverflow="ellipsis" vert="horz" wrap="square" anchor="ctr" anchorCtr="1"/>
                <a:lstStyle/>
                <a:p>
                  <a:pPr>
                    <a:defRPr sz="1330" b="1" i="0" u="sng" strike="noStrike" kern="1200" spc="0" baseline="0">
                      <a:solidFill>
                        <a:schemeClr val="accent5">
                          <a:lumMod val="6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15-741F-47C1-9996-DF6877D07366}"/>
                </c:ext>
              </c:extLst>
            </c:dLbl>
            <c:dLbl>
              <c:idx val="11"/>
              <c:spPr>
                <a:noFill/>
                <a:ln>
                  <a:noFill/>
                </a:ln>
                <a:effectLst/>
              </c:spPr>
              <c:txPr>
                <a:bodyPr rot="0" spcFirstLastPara="1" vertOverflow="ellipsis" vert="horz" wrap="square" anchor="ctr" anchorCtr="1"/>
                <a:lstStyle/>
                <a:p>
                  <a:pPr>
                    <a:defRPr sz="1330" b="1" i="0" u="sng" strike="noStrike" kern="1200" spc="0" baseline="0">
                      <a:solidFill>
                        <a:schemeClr val="accent6">
                          <a:lumMod val="6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17-741F-47C1-9996-DF6877D07366}"/>
                </c:ext>
              </c:extLst>
            </c:dLbl>
            <c:dLbl>
              <c:idx val="12"/>
              <c:spPr>
                <a:noFill/>
                <a:ln>
                  <a:noFill/>
                </a:ln>
                <a:effectLst/>
              </c:spPr>
              <c:txPr>
                <a:bodyPr rot="0" spcFirstLastPara="1" vertOverflow="ellipsis" vert="horz" wrap="square" anchor="ctr" anchorCtr="1"/>
                <a:lstStyle/>
                <a:p>
                  <a:pPr>
                    <a:defRPr sz="1330" b="1" i="0" u="sng" strike="noStrike" kern="1200" spc="0" baseline="0">
                      <a:solidFill>
                        <a:schemeClr val="accent1">
                          <a:lumMod val="80000"/>
                          <a:lumOff val="2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19-741F-47C1-9996-DF6877D07366}"/>
                </c:ext>
              </c:extLst>
            </c:dLbl>
            <c:dLbl>
              <c:idx val="13"/>
              <c:spPr>
                <a:noFill/>
                <a:ln>
                  <a:noFill/>
                </a:ln>
                <a:effectLst/>
              </c:spPr>
              <c:txPr>
                <a:bodyPr rot="0" spcFirstLastPara="1" vertOverflow="ellipsis" vert="horz" wrap="square" anchor="ctr" anchorCtr="1"/>
                <a:lstStyle/>
                <a:p>
                  <a:pPr>
                    <a:defRPr sz="1330" b="1" i="0" u="sng" strike="noStrike" kern="1200" spc="0" baseline="0">
                      <a:solidFill>
                        <a:schemeClr val="accent2">
                          <a:lumMod val="80000"/>
                          <a:lumOff val="2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1B-741F-47C1-9996-DF6877D07366}"/>
                </c:ext>
              </c:extLst>
            </c:dLbl>
            <c:dLbl>
              <c:idx val="14"/>
              <c:spPr>
                <a:noFill/>
                <a:ln>
                  <a:noFill/>
                </a:ln>
                <a:effectLst/>
              </c:spPr>
              <c:txPr>
                <a:bodyPr rot="0" spcFirstLastPara="1" vertOverflow="ellipsis" vert="horz" wrap="square" anchor="ctr" anchorCtr="1"/>
                <a:lstStyle/>
                <a:p>
                  <a:pPr>
                    <a:defRPr sz="1330" b="1" i="0" u="sng" strike="noStrike" kern="1200" spc="0" baseline="0">
                      <a:solidFill>
                        <a:schemeClr val="accent3">
                          <a:lumMod val="80000"/>
                          <a:lumOff val="2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1D-741F-47C1-9996-DF6877D07366}"/>
                </c:ext>
              </c:extLst>
            </c:dLbl>
            <c:dLbl>
              <c:idx val="15"/>
              <c:spPr>
                <a:noFill/>
                <a:ln>
                  <a:noFill/>
                </a:ln>
                <a:effectLst/>
              </c:spPr>
              <c:txPr>
                <a:bodyPr rot="0" spcFirstLastPara="1" vertOverflow="ellipsis" vert="horz" wrap="square" anchor="ctr" anchorCtr="1"/>
                <a:lstStyle/>
                <a:p>
                  <a:pPr>
                    <a:defRPr sz="1330" b="1" i="0" u="sng" strike="noStrike" kern="1200" spc="0" baseline="0">
                      <a:solidFill>
                        <a:schemeClr val="accent4">
                          <a:lumMod val="80000"/>
                          <a:lumOff val="2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1F-741F-47C1-9996-DF6877D07366}"/>
                </c:ext>
              </c:extLst>
            </c:dLbl>
            <c:dLbl>
              <c:idx val="16"/>
              <c:spPr>
                <a:noFill/>
                <a:ln>
                  <a:noFill/>
                </a:ln>
                <a:effectLst/>
              </c:spPr>
              <c:txPr>
                <a:bodyPr rot="0" spcFirstLastPara="1" vertOverflow="ellipsis" vert="horz" wrap="square" anchor="ctr" anchorCtr="1"/>
                <a:lstStyle/>
                <a:p>
                  <a:pPr>
                    <a:defRPr sz="1330" b="1" i="0" u="sng" strike="noStrike" kern="1200" spc="0" baseline="0">
                      <a:solidFill>
                        <a:schemeClr val="accent5">
                          <a:lumMod val="80000"/>
                          <a:lumOff val="2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21-741F-47C1-9996-DF6877D07366}"/>
                </c:ext>
              </c:extLst>
            </c:dLbl>
            <c:dLbl>
              <c:idx val="17"/>
              <c:spPr>
                <a:noFill/>
                <a:ln>
                  <a:noFill/>
                </a:ln>
                <a:effectLst/>
              </c:spPr>
              <c:txPr>
                <a:bodyPr rot="0" spcFirstLastPara="1" vertOverflow="ellipsis" vert="horz" wrap="square" anchor="ctr" anchorCtr="1"/>
                <a:lstStyle/>
                <a:p>
                  <a:pPr>
                    <a:defRPr sz="1330" b="1" i="0" u="sng" strike="noStrike" kern="1200" spc="0" baseline="0">
                      <a:solidFill>
                        <a:schemeClr val="accent6">
                          <a:lumMod val="80000"/>
                          <a:lumOff val="2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23-741F-47C1-9996-DF6877D07366}"/>
                </c:ext>
              </c:extLst>
            </c:dLbl>
            <c:dLbl>
              <c:idx val="18"/>
              <c:spPr>
                <a:noFill/>
                <a:ln>
                  <a:noFill/>
                </a:ln>
                <a:effectLst/>
              </c:spPr>
              <c:txPr>
                <a:bodyPr rot="0" spcFirstLastPara="1" vertOverflow="ellipsis" vert="horz" wrap="square" anchor="ctr" anchorCtr="1"/>
                <a:lstStyle/>
                <a:p>
                  <a:pPr>
                    <a:defRPr sz="1330" b="1" i="0" u="sng" strike="noStrike" kern="1200" spc="0" baseline="0">
                      <a:solidFill>
                        <a:schemeClr val="accent1">
                          <a:lumMod val="8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25-741F-47C1-9996-DF6877D07366}"/>
                </c:ext>
              </c:extLst>
            </c:dLbl>
            <c:dLbl>
              <c:idx val="19"/>
              <c:spPr>
                <a:noFill/>
                <a:ln>
                  <a:noFill/>
                </a:ln>
                <a:effectLst/>
              </c:spPr>
              <c:txPr>
                <a:bodyPr rot="0" spcFirstLastPara="1" vertOverflow="ellipsis" vert="horz" wrap="square" anchor="ctr" anchorCtr="1"/>
                <a:lstStyle/>
                <a:p>
                  <a:pPr>
                    <a:defRPr sz="1330" b="1" i="0" u="sng" strike="noStrike" kern="1200" spc="0" baseline="0">
                      <a:solidFill>
                        <a:schemeClr val="accent2">
                          <a:lumMod val="8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27-741F-47C1-9996-DF6877D07366}"/>
                </c:ext>
              </c:extLst>
            </c:dLbl>
            <c:dLbl>
              <c:idx val="20"/>
              <c:spPr>
                <a:noFill/>
                <a:ln>
                  <a:noFill/>
                </a:ln>
                <a:effectLst/>
              </c:spPr>
              <c:txPr>
                <a:bodyPr rot="0" spcFirstLastPara="1" vertOverflow="ellipsis" vert="horz" wrap="square" anchor="ctr" anchorCtr="1"/>
                <a:lstStyle/>
                <a:p>
                  <a:pPr>
                    <a:defRPr sz="1330" b="1" i="0" u="sng" strike="noStrike" kern="1200" spc="0" baseline="0">
                      <a:solidFill>
                        <a:schemeClr val="accent3">
                          <a:lumMod val="8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29-741F-47C1-9996-DF6877D07366}"/>
                </c:ext>
              </c:extLst>
            </c:dLbl>
            <c:dLbl>
              <c:idx val="21"/>
              <c:spPr>
                <a:noFill/>
                <a:ln>
                  <a:noFill/>
                </a:ln>
                <a:effectLst/>
              </c:spPr>
              <c:txPr>
                <a:bodyPr rot="0" spcFirstLastPara="1" vertOverflow="ellipsis" vert="horz" wrap="square" anchor="ctr" anchorCtr="1"/>
                <a:lstStyle/>
                <a:p>
                  <a:pPr>
                    <a:defRPr sz="1330" b="1" i="0" u="sng" strike="noStrike" kern="1200" spc="0" baseline="0">
                      <a:solidFill>
                        <a:schemeClr val="accent4">
                          <a:lumMod val="8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2B-741F-47C1-9996-DF6877D07366}"/>
                </c:ext>
              </c:extLst>
            </c:dLbl>
            <c:dLbl>
              <c:idx val="22"/>
              <c:spPr>
                <a:noFill/>
                <a:ln>
                  <a:noFill/>
                </a:ln>
                <a:effectLst/>
              </c:spPr>
              <c:txPr>
                <a:bodyPr rot="0" spcFirstLastPara="1" vertOverflow="ellipsis" vert="horz" wrap="square" anchor="ctr" anchorCtr="1"/>
                <a:lstStyle/>
                <a:p>
                  <a:pPr>
                    <a:defRPr sz="1330" b="1" i="0" u="sng" strike="noStrike" kern="1200" spc="0" baseline="0">
                      <a:solidFill>
                        <a:schemeClr val="accent5">
                          <a:lumMod val="8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2D-741F-47C1-9996-DF6877D07366}"/>
                </c:ext>
              </c:extLst>
            </c:dLbl>
            <c:dLbl>
              <c:idx val="23"/>
              <c:spPr>
                <a:noFill/>
                <a:ln>
                  <a:noFill/>
                </a:ln>
                <a:effectLst/>
              </c:spPr>
              <c:txPr>
                <a:bodyPr rot="0" spcFirstLastPara="1" vertOverflow="ellipsis" vert="horz" wrap="square" anchor="ctr" anchorCtr="1"/>
                <a:lstStyle/>
                <a:p>
                  <a:pPr>
                    <a:defRPr sz="1330" b="1" i="0" u="sng" strike="noStrike" kern="1200" spc="0" baseline="0">
                      <a:solidFill>
                        <a:schemeClr val="accent6">
                          <a:lumMod val="8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2F-741F-47C1-9996-DF6877D07366}"/>
                </c:ext>
              </c:extLst>
            </c:dLbl>
            <c:spPr>
              <a:noFill/>
              <a:ln>
                <a:noFill/>
              </a:ln>
              <a:effectLst/>
            </c:spPr>
            <c:txPr>
              <a:bodyPr rot="0" spcFirstLastPara="1" vertOverflow="ellipsis" vert="horz" wrap="square" anchor="ctr" anchorCtr="1"/>
              <a:lstStyle/>
              <a:p>
                <a:pPr>
                  <a:defRPr sz="1330" b="1" i="0" u="sng" strike="noStrike" kern="1200" spc="0" baseline="0">
                    <a:solidFill>
                      <a:schemeClr val="accent1"/>
                    </a:solidFill>
                    <a:latin typeface="+mn-lt"/>
                    <a:ea typeface="+mn-ea"/>
                    <a:cs typeface="+mn-cs"/>
                  </a:defRPr>
                </a:pPr>
                <a:endParaRPr lang="en-US"/>
              </a:p>
            </c:txPr>
            <c:dLblPos val="bestFit"/>
            <c:showLegendKey val="1"/>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Sheet1!$A$2:$A$25</c:f>
              <c:strCache>
                <c:ptCount val="24"/>
                <c:pt idx="0">
                  <c:v>1st Entry</c:v>
                </c:pt>
                <c:pt idx="1">
                  <c:v>2nd Entry</c:v>
                </c:pt>
                <c:pt idx="2">
                  <c:v>3rd Entry</c:v>
                </c:pt>
                <c:pt idx="3">
                  <c:v>4th Entry</c:v>
                </c:pt>
                <c:pt idx="4">
                  <c:v>5th Entry</c:v>
                </c:pt>
                <c:pt idx="5">
                  <c:v>6th Entry</c:v>
                </c:pt>
                <c:pt idx="6">
                  <c:v>7th Entry</c:v>
                </c:pt>
                <c:pt idx="7">
                  <c:v>8th Entry</c:v>
                </c:pt>
                <c:pt idx="8">
                  <c:v>9th Entry</c:v>
                </c:pt>
                <c:pt idx="9">
                  <c:v>10th Entry</c:v>
                </c:pt>
                <c:pt idx="10">
                  <c:v>11th Entry</c:v>
                </c:pt>
                <c:pt idx="11">
                  <c:v>12th Entry</c:v>
                </c:pt>
                <c:pt idx="12">
                  <c:v>13th Entry</c:v>
                </c:pt>
                <c:pt idx="13">
                  <c:v>14th Entry</c:v>
                </c:pt>
                <c:pt idx="14">
                  <c:v>15th Entry</c:v>
                </c:pt>
                <c:pt idx="15">
                  <c:v>16th Entry</c:v>
                </c:pt>
                <c:pt idx="16">
                  <c:v>17th Entry</c:v>
                </c:pt>
                <c:pt idx="17">
                  <c:v>18th Entry</c:v>
                </c:pt>
                <c:pt idx="18">
                  <c:v>19th Entry</c:v>
                </c:pt>
                <c:pt idx="19">
                  <c:v>20th Entry</c:v>
                </c:pt>
                <c:pt idx="20">
                  <c:v>21th Entry</c:v>
                </c:pt>
                <c:pt idx="21">
                  <c:v>22th Entry</c:v>
                </c:pt>
                <c:pt idx="22">
                  <c:v>23th Entry</c:v>
                </c:pt>
                <c:pt idx="23">
                  <c:v>24th Entry</c:v>
                </c:pt>
              </c:strCache>
            </c:strRef>
          </c:cat>
          <c:val>
            <c:numRef>
              <c:f>Sheet1!$B$2:$B$25</c:f>
              <c:numCache>
                <c:formatCode>General</c:formatCode>
                <c:ptCount val="24"/>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pt idx="23">
                  <c:v>10</c:v>
                </c:pt>
              </c:numCache>
            </c:numRef>
          </c:val>
          <c:extLst>
            <c:ext xmlns:c16="http://schemas.microsoft.com/office/drawing/2014/chart" uri="{C3380CC4-5D6E-409C-BE32-E72D297353CC}">
              <c16:uniqueId val="{00000030-741F-47C1-9996-DF6877D07366}"/>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u="sng"/>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0"/>
    </c:view3D>
    <c:floor>
      <c:thickness val="0"/>
      <c:spPr>
        <a:solidFill>
          <a:schemeClr val="accent1">
            <a:alpha val="30000"/>
          </a:schemeClr>
        </a:solid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7916454801487282E-2"/>
          <c:y val="5.9660478663425089E-2"/>
          <c:w val="0.93792021248511792"/>
          <c:h val="0.59391513796661655"/>
        </c:manualLayout>
      </c:layout>
      <c:bar3DChart>
        <c:barDir val="col"/>
        <c:grouping val="clustered"/>
        <c:varyColors val="0"/>
        <c:ser>
          <c:idx val="0"/>
          <c:order val="0"/>
          <c:tx>
            <c:strRef>
              <c:f>Sheet1!$B$1</c:f>
              <c:strCache>
                <c:ptCount val="1"/>
                <c:pt idx="0">
                  <c:v>VALUE</c:v>
                </c:pt>
              </c:strCache>
            </c:strRef>
          </c:tx>
          <c:spPr>
            <a:solidFill>
              <a:schemeClr val="accent1">
                <a:lumMod val="20000"/>
                <a:lumOff val="80000"/>
              </a:schemeClr>
            </a:solidFill>
            <a:ln>
              <a:noFill/>
            </a:ln>
            <a:effectLst/>
            <a:sp3d/>
          </c:spPr>
          <c:invertIfNegative val="0"/>
          <c:dPt>
            <c:idx val="0"/>
            <c:invertIfNegative val="0"/>
            <c:bubble3D val="0"/>
            <c:spPr>
              <a:solidFill>
                <a:srgbClr val="76C8AE"/>
              </a:solidFill>
              <a:ln>
                <a:noFill/>
              </a:ln>
              <a:effectLst/>
              <a:sp3d/>
            </c:spPr>
            <c:extLst>
              <c:ext xmlns:c16="http://schemas.microsoft.com/office/drawing/2014/chart" uri="{C3380CC4-5D6E-409C-BE32-E72D297353CC}">
                <c16:uniqueId val="{00000001-1504-4AAD-8BCA-155C626759E1}"/>
              </c:ext>
            </c:extLst>
          </c:dPt>
          <c:dPt>
            <c:idx val="1"/>
            <c:invertIfNegative val="0"/>
            <c:bubble3D val="0"/>
            <c:spPr>
              <a:solidFill>
                <a:srgbClr val="00AE9D"/>
              </a:solidFill>
              <a:ln>
                <a:noFill/>
              </a:ln>
              <a:effectLst/>
              <a:sp3d/>
            </c:spPr>
            <c:extLst>
              <c:ext xmlns:c16="http://schemas.microsoft.com/office/drawing/2014/chart" uri="{C3380CC4-5D6E-409C-BE32-E72D297353CC}">
                <c16:uniqueId val="{00000003-1504-4AAD-8BCA-155C626759E1}"/>
              </c:ext>
            </c:extLst>
          </c:dPt>
          <c:dPt>
            <c:idx val="2"/>
            <c:invertIfNegative val="0"/>
            <c:bubble3D val="0"/>
            <c:spPr>
              <a:solidFill>
                <a:srgbClr val="008E7A"/>
              </a:solidFill>
              <a:ln>
                <a:noFill/>
              </a:ln>
              <a:effectLst/>
              <a:sp3d/>
            </c:spPr>
            <c:extLst>
              <c:ext xmlns:c16="http://schemas.microsoft.com/office/drawing/2014/chart" uri="{C3380CC4-5D6E-409C-BE32-E72D297353CC}">
                <c16:uniqueId val="{00000005-1504-4AAD-8BCA-155C626759E1}"/>
              </c:ext>
            </c:extLst>
          </c:dPt>
          <c:dPt>
            <c:idx val="3"/>
            <c:invertIfNegative val="0"/>
            <c:bubble3D val="0"/>
            <c:spPr>
              <a:solidFill>
                <a:srgbClr val="006762"/>
              </a:solidFill>
              <a:ln>
                <a:noFill/>
              </a:ln>
              <a:effectLst/>
              <a:sp3d/>
            </c:spPr>
            <c:extLst>
              <c:ext xmlns:c16="http://schemas.microsoft.com/office/drawing/2014/chart" uri="{C3380CC4-5D6E-409C-BE32-E72D297353CC}">
                <c16:uniqueId val="{00000007-1504-4AAD-8BCA-155C626759E1}"/>
              </c:ext>
            </c:extLst>
          </c:dPt>
          <c:dPt>
            <c:idx val="4"/>
            <c:invertIfNegative val="0"/>
            <c:bubble3D val="0"/>
            <c:spPr>
              <a:solidFill>
                <a:srgbClr val="FFCC4E"/>
              </a:solidFill>
              <a:ln>
                <a:noFill/>
              </a:ln>
              <a:effectLst/>
              <a:sp3d/>
            </c:spPr>
            <c:extLst>
              <c:ext xmlns:c16="http://schemas.microsoft.com/office/drawing/2014/chart" uri="{C3380CC4-5D6E-409C-BE32-E72D297353CC}">
                <c16:uniqueId val="{00000009-1504-4AAD-8BCA-155C626759E1}"/>
              </c:ext>
            </c:extLst>
          </c:dPt>
          <c:dPt>
            <c:idx val="5"/>
            <c:invertIfNegative val="0"/>
            <c:bubble3D val="0"/>
            <c:spPr>
              <a:solidFill>
                <a:srgbClr val="FBAB18"/>
              </a:solidFill>
              <a:ln>
                <a:noFill/>
              </a:ln>
              <a:effectLst/>
              <a:sp3d/>
            </c:spPr>
            <c:extLst>
              <c:ext xmlns:c16="http://schemas.microsoft.com/office/drawing/2014/chart" uri="{C3380CC4-5D6E-409C-BE32-E72D297353CC}">
                <c16:uniqueId val="{0000000B-1504-4AAD-8BCA-155C626759E1}"/>
              </c:ext>
            </c:extLst>
          </c:dPt>
          <c:dPt>
            <c:idx val="6"/>
            <c:invertIfNegative val="0"/>
            <c:bubble3D val="0"/>
            <c:spPr>
              <a:solidFill>
                <a:srgbClr val="F47920"/>
              </a:solidFill>
              <a:ln>
                <a:noFill/>
              </a:ln>
              <a:effectLst/>
              <a:sp3d/>
            </c:spPr>
            <c:extLst>
              <c:ext xmlns:c16="http://schemas.microsoft.com/office/drawing/2014/chart" uri="{C3380CC4-5D6E-409C-BE32-E72D297353CC}">
                <c16:uniqueId val="{0000000D-1504-4AAD-8BCA-155C626759E1}"/>
              </c:ext>
            </c:extLst>
          </c:dPt>
          <c:dPt>
            <c:idx val="7"/>
            <c:invertIfNegative val="0"/>
            <c:bubble3D val="0"/>
            <c:spPr>
              <a:solidFill>
                <a:srgbClr val="A75534"/>
              </a:solidFill>
              <a:ln>
                <a:noFill/>
              </a:ln>
              <a:effectLst/>
              <a:sp3d/>
            </c:spPr>
            <c:extLst>
              <c:ext xmlns:c16="http://schemas.microsoft.com/office/drawing/2014/chart" uri="{C3380CC4-5D6E-409C-BE32-E72D297353CC}">
                <c16:uniqueId val="{0000000F-1504-4AAD-8BCA-155C626759E1}"/>
              </c:ext>
            </c:extLst>
          </c:dPt>
          <c:dPt>
            <c:idx val="8"/>
            <c:invertIfNegative val="0"/>
            <c:bubble3D val="0"/>
            <c:spPr>
              <a:solidFill>
                <a:srgbClr val="F1666A"/>
              </a:solidFill>
              <a:ln>
                <a:noFill/>
              </a:ln>
              <a:effectLst/>
              <a:sp3d/>
            </c:spPr>
            <c:extLst>
              <c:ext xmlns:c16="http://schemas.microsoft.com/office/drawing/2014/chart" uri="{C3380CC4-5D6E-409C-BE32-E72D297353CC}">
                <c16:uniqueId val="{00000011-1504-4AAD-8BCA-155C626759E1}"/>
              </c:ext>
            </c:extLst>
          </c:dPt>
          <c:dPt>
            <c:idx val="9"/>
            <c:invertIfNegative val="0"/>
            <c:bubble3D val="0"/>
            <c:spPr>
              <a:solidFill>
                <a:srgbClr val="ED1B2F"/>
              </a:solidFill>
              <a:ln>
                <a:noFill/>
              </a:ln>
              <a:effectLst/>
              <a:sp3d/>
            </c:spPr>
            <c:extLst>
              <c:ext xmlns:c16="http://schemas.microsoft.com/office/drawing/2014/chart" uri="{C3380CC4-5D6E-409C-BE32-E72D297353CC}">
                <c16:uniqueId val="{00000013-1504-4AAD-8BCA-155C626759E1}"/>
              </c:ext>
            </c:extLst>
          </c:dPt>
          <c:dPt>
            <c:idx val="10"/>
            <c:invertIfNegative val="0"/>
            <c:bubble3D val="0"/>
            <c:spPr>
              <a:solidFill>
                <a:srgbClr val="CF1D39"/>
              </a:solidFill>
              <a:ln>
                <a:noFill/>
              </a:ln>
              <a:effectLst/>
              <a:sp3d/>
            </c:spPr>
            <c:extLst>
              <c:ext xmlns:c16="http://schemas.microsoft.com/office/drawing/2014/chart" uri="{C3380CC4-5D6E-409C-BE32-E72D297353CC}">
                <c16:uniqueId val="{00000015-1504-4AAD-8BCA-155C626759E1}"/>
              </c:ext>
            </c:extLst>
          </c:dPt>
          <c:dPt>
            <c:idx val="11"/>
            <c:invertIfNegative val="0"/>
            <c:bubble3D val="0"/>
            <c:spPr>
              <a:solidFill>
                <a:srgbClr val="960136"/>
              </a:solidFill>
              <a:ln>
                <a:noFill/>
              </a:ln>
              <a:effectLst/>
              <a:sp3d/>
            </c:spPr>
            <c:extLst>
              <c:ext xmlns:c16="http://schemas.microsoft.com/office/drawing/2014/chart" uri="{C3380CC4-5D6E-409C-BE32-E72D297353CC}">
                <c16:uniqueId val="{00000017-1504-4AAD-8BCA-155C626759E1}"/>
              </c:ext>
            </c:extLst>
          </c:dPt>
          <c:dPt>
            <c:idx val="12"/>
            <c:invertIfNegative val="0"/>
            <c:bubble3D val="0"/>
            <c:spPr>
              <a:solidFill>
                <a:srgbClr val="6DCFF6"/>
              </a:solidFill>
              <a:ln>
                <a:noFill/>
              </a:ln>
              <a:effectLst/>
              <a:sp3d/>
            </c:spPr>
            <c:extLst>
              <c:ext xmlns:c16="http://schemas.microsoft.com/office/drawing/2014/chart" uri="{C3380CC4-5D6E-409C-BE32-E72D297353CC}">
                <c16:uniqueId val="{00000019-1504-4AAD-8BCA-155C626759E1}"/>
              </c:ext>
            </c:extLst>
          </c:dPt>
          <c:dPt>
            <c:idx val="13"/>
            <c:invertIfNegative val="0"/>
            <c:bubble3D val="0"/>
            <c:spPr>
              <a:solidFill>
                <a:srgbClr val="009BDB"/>
              </a:solidFill>
              <a:ln>
                <a:noFill/>
              </a:ln>
              <a:effectLst/>
              <a:sp3d/>
            </c:spPr>
            <c:extLst>
              <c:ext xmlns:c16="http://schemas.microsoft.com/office/drawing/2014/chart" uri="{C3380CC4-5D6E-409C-BE32-E72D297353CC}">
                <c16:uniqueId val="{0000001B-1504-4AAD-8BCA-155C626759E1}"/>
              </c:ext>
            </c:extLst>
          </c:dPt>
          <c:dPt>
            <c:idx val="14"/>
            <c:invertIfNegative val="0"/>
            <c:bubble3D val="0"/>
            <c:spPr>
              <a:solidFill>
                <a:srgbClr val="00619E"/>
              </a:solidFill>
              <a:ln>
                <a:noFill/>
              </a:ln>
              <a:effectLst/>
              <a:sp3d/>
            </c:spPr>
            <c:extLst>
              <c:ext xmlns:c16="http://schemas.microsoft.com/office/drawing/2014/chart" uri="{C3380CC4-5D6E-409C-BE32-E72D297353CC}">
                <c16:uniqueId val="{0000001D-1504-4AAD-8BCA-155C626759E1}"/>
              </c:ext>
            </c:extLst>
          </c:dPt>
          <c:dPt>
            <c:idx val="15"/>
            <c:invertIfNegative val="0"/>
            <c:bubble3D val="0"/>
            <c:spPr>
              <a:solidFill>
                <a:srgbClr val="1E3378"/>
              </a:solidFill>
              <a:ln>
                <a:noFill/>
              </a:ln>
              <a:effectLst/>
              <a:sp3d/>
            </c:spPr>
            <c:extLst>
              <c:ext xmlns:c16="http://schemas.microsoft.com/office/drawing/2014/chart" uri="{C3380CC4-5D6E-409C-BE32-E72D297353CC}">
                <c16:uniqueId val="{0000001F-1504-4AAD-8BCA-155C626759E1}"/>
              </c:ext>
            </c:extLst>
          </c:dPt>
          <c:dPt>
            <c:idx val="16"/>
            <c:invertIfNegative val="0"/>
            <c:bubble3D val="0"/>
            <c:spPr>
              <a:solidFill>
                <a:srgbClr val="76C8AE"/>
              </a:solidFill>
              <a:ln>
                <a:noFill/>
              </a:ln>
              <a:effectLst/>
              <a:sp3d/>
            </c:spPr>
            <c:extLst>
              <c:ext xmlns:c16="http://schemas.microsoft.com/office/drawing/2014/chart" uri="{C3380CC4-5D6E-409C-BE32-E72D297353CC}">
                <c16:uniqueId val="{00000021-1504-4AAD-8BCA-155C626759E1}"/>
              </c:ext>
            </c:extLst>
          </c:dPt>
          <c:dPt>
            <c:idx val="17"/>
            <c:invertIfNegative val="0"/>
            <c:bubble3D val="0"/>
            <c:spPr>
              <a:solidFill>
                <a:srgbClr val="00AE9D"/>
              </a:solidFill>
              <a:ln>
                <a:noFill/>
              </a:ln>
              <a:effectLst/>
              <a:sp3d/>
            </c:spPr>
            <c:extLst>
              <c:ext xmlns:c16="http://schemas.microsoft.com/office/drawing/2014/chart" uri="{C3380CC4-5D6E-409C-BE32-E72D297353CC}">
                <c16:uniqueId val="{00000023-1504-4AAD-8BCA-155C626759E1}"/>
              </c:ext>
            </c:extLst>
          </c:dPt>
          <c:dPt>
            <c:idx val="18"/>
            <c:invertIfNegative val="0"/>
            <c:bubble3D val="0"/>
            <c:spPr>
              <a:solidFill>
                <a:srgbClr val="008E7A"/>
              </a:solidFill>
              <a:ln>
                <a:noFill/>
              </a:ln>
              <a:effectLst/>
              <a:sp3d/>
            </c:spPr>
            <c:extLst>
              <c:ext xmlns:c16="http://schemas.microsoft.com/office/drawing/2014/chart" uri="{C3380CC4-5D6E-409C-BE32-E72D297353CC}">
                <c16:uniqueId val="{00000025-1504-4AAD-8BCA-155C626759E1}"/>
              </c:ext>
            </c:extLst>
          </c:dPt>
          <c:dPt>
            <c:idx val="19"/>
            <c:invertIfNegative val="0"/>
            <c:bubble3D val="0"/>
            <c:spPr>
              <a:solidFill>
                <a:srgbClr val="006762"/>
              </a:solidFill>
              <a:ln>
                <a:noFill/>
              </a:ln>
              <a:effectLst/>
              <a:sp3d/>
            </c:spPr>
            <c:extLst>
              <c:ext xmlns:c16="http://schemas.microsoft.com/office/drawing/2014/chart" uri="{C3380CC4-5D6E-409C-BE32-E72D297353CC}">
                <c16:uniqueId val="{00000027-1504-4AAD-8BCA-155C626759E1}"/>
              </c:ext>
            </c:extLst>
          </c:dPt>
          <c:dPt>
            <c:idx val="20"/>
            <c:invertIfNegative val="0"/>
            <c:bubble3D val="0"/>
            <c:spPr>
              <a:solidFill>
                <a:srgbClr val="FFCC4E"/>
              </a:solidFill>
              <a:ln>
                <a:noFill/>
              </a:ln>
              <a:effectLst/>
              <a:sp3d/>
            </c:spPr>
            <c:extLst>
              <c:ext xmlns:c16="http://schemas.microsoft.com/office/drawing/2014/chart" uri="{C3380CC4-5D6E-409C-BE32-E72D297353CC}">
                <c16:uniqueId val="{00000029-1504-4AAD-8BCA-155C626759E1}"/>
              </c:ext>
            </c:extLst>
          </c:dPt>
          <c:dPt>
            <c:idx val="21"/>
            <c:invertIfNegative val="0"/>
            <c:bubble3D val="0"/>
            <c:spPr>
              <a:solidFill>
                <a:srgbClr val="FBAB18"/>
              </a:solidFill>
              <a:ln>
                <a:noFill/>
              </a:ln>
              <a:effectLst/>
              <a:sp3d/>
            </c:spPr>
            <c:extLst>
              <c:ext xmlns:c16="http://schemas.microsoft.com/office/drawing/2014/chart" uri="{C3380CC4-5D6E-409C-BE32-E72D297353CC}">
                <c16:uniqueId val="{0000002B-1504-4AAD-8BCA-155C626759E1}"/>
              </c:ext>
            </c:extLst>
          </c:dPt>
          <c:dPt>
            <c:idx val="22"/>
            <c:invertIfNegative val="0"/>
            <c:bubble3D val="0"/>
            <c:spPr>
              <a:solidFill>
                <a:srgbClr val="F47920"/>
              </a:solidFill>
              <a:ln>
                <a:noFill/>
              </a:ln>
              <a:effectLst/>
              <a:sp3d/>
            </c:spPr>
            <c:extLst>
              <c:ext xmlns:c16="http://schemas.microsoft.com/office/drawing/2014/chart" uri="{C3380CC4-5D6E-409C-BE32-E72D297353CC}">
                <c16:uniqueId val="{0000002D-1504-4AAD-8BCA-155C626759E1}"/>
              </c:ext>
            </c:extLst>
          </c:dPt>
          <c:dPt>
            <c:idx val="23"/>
            <c:invertIfNegative val="0"/>
            <c:bubble3D val="0"/>
            <c:spPr>
              <a:solidFill>
                <a:srgbClr val="A75534"/>
              </a:solidFill>
              <a:ln>
                <a:noFill/>
              </a:ln>
              <a:effectLst/>
              <a:sp3d/>
            </c:spPr>
            <c:extLst>
              <c:ext xmlns:c16="http://schemas.microsoft.com/office/drawing/2014/chart" uri="{C3380CC4-5D6E-409C-BE32-E72D297353CC}">
                <c16:uniqueId val="{0000002F-1504-4AAD-8BCA-155C626759E1}"/>
              </c:ext>
            </c:extLst>
          </c:dPt>
          <c:cat>
            <c:strRef>
              <c:f>Sheet1!$A$2:$A$25</c:f>
              <c:strCache>
                <c:ptCount val="24"/>
                <c:pt idx="0">
                  <c:v>1st Entry</c:v>
                </c:pt>
                <c:pt idx="1">
                  <c:v>2nd Entry</c:v>
                </c:pt>
                <c:pt idx="2">
                  <c:v>3rd Entry</c:v>
                </c:pt>
                <c:pt idx="3">
                  <c:v>4th Entry</c:v>
                </c:pt>
                <c:pt idx="4">
                  <c:v>5th Entry</c:v>
                </c:pt>
                <c:pt idx="5">
                  <c:v>6th Entry</c:v>
                </c:pt>
                <c:pt idx="6">
                  <c:v>7th Entry</c:v>
                </c:pt>
                <c:pt idx="7">
                  <c:v>8th Entry</c:v>
                </c:pt>
                <c:pt idx="8">
                  <c:v>9th Entry</c:v>
                </c:pt>
                <c:pt idx="9">
                  <c:v>10th Entry</c:v>
                </c:pt>
                <c:pt idx="10">
                  <c:v>11th Entry</c:v>
                </c:pt>
                <c:pt idx="11">
                  <c:v>12th Entry</c:v>
                </c:pt>
                <c:pt idx="12">
                  <c:v>13th Entry</c:v>
                </c:pt>
                <c:pt idx="13">
                  <c:v>14th Entry</c:v>
                </c:pt>
                <c:pt idx="14">
                  <c:v>15th Entry</c:v>
                </c:pt>
                <c:pt idx="15">
                  <c:v>16th Entry</c:v>
                </c:pt>
                <c:pt idx="16">
                  <c:v>17th Entry</c:v>
                </c:pt>
                <c:pt idx="17">
                  <c:v>18th Entry</c:v>
                </c:pt>
                <c:pt idx="18">
                  <c:v>19th Entry</c:v>
                </c:pt>
                <c:pt idx="19">
                  <c:v>20th Entry</c:v>
                </c:pt>
                <c:pt idx="20">
                  <c:v>21th Entry</c:v>
                </c:pt>
                <c:pt idx="21">
                  <c:v>22th Entry</c:v>
                </c:pt>
                <c:pt idx="22">
                  <c:v>23th Entry</c:v>
                </c:pt>
                <c:pt idx="23">
                  <c:v>24th Entry</c:v>
                </c:pt>
              </c:strCache>
            </c:strRef>
          </c:cat>
          <c:val>
            <c:numRef>
              <c:f>Sheet1!$B$2:$B$25</c:f>
              <c:numCache>
                <c:formatCode>General</c:formatCode>
                <c:ptCount val="24"/>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pt idx="23">
                  <c:v>10</c:v>
                </c:pt>
              </c:numCache>
            </c:numRef>
          </c:val>
          <c:extLst>
            <c:ext xmlns:c16="http://schemas.microsoft.com/office/drawing/2014/chart" uri="{C3380CC4-5D6E-409C-BE32-E72D297353CC}">
              <c16:uniqueId val="{00000030-1504-4AAD-8BCA-155C626759E1}"/>
            </c:ext>
          </c:extLst>
        </c:ser>
        <c:dLbls>
          <c:showLegendKey val="0"/>
          <c:showVal val="0"/>
          <c:showCatName val="0"/>
          <c:showSerName val="0"/>
          <c:showPercent val="0"/>
          <c:showBubbleSize val="0"/>
        </c:dLbls>
        <c:gapWidth val="160"/>
        <c:gapDepth val="10"/>
        <c:shape val="box"/>
        <c:axId val="1929698128"/>
        <c:axId val="1929700880"/>
        <c:axId val="0"/>
      </c:bar3DChart>
      <c:catAx>
        <c:axId val="1929698128"/>
        <c:scaling>
          <c:orientation val="minMax"/>
        </c:scaling>
        <c:delete val="0"/>
        <c:axPos val="b"/>
        <c:majorGridlines>
          <c:spPr>
            <a:ln w="9525" cap="flat" cmpd="sng" algn="ctr">
              <a:solidFill>
                <a:schemeClr val="lt1">
                  <a:lumMod val="60000"/>
                  <a:lumOff val="4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cap="all" spc="150" normalizeH="0" baseline="0">
                <a:solidFill>
                  <a:schemeClr val="lt1"/>
                </a:solidFill>
                <a:latin typeface="Arial" panose="020B0604020202020204" pitchFamily="34" charset="0"/>
                <a:ea typeface="+mn-ea"/>
                <a:cs typeface="Arial" panose="020B0604020202020204" pitchFamily="34" charset="0"/>
              </a:defRPr>
            </a:pPr>
            <a:endParaRPr lang="en-US"/>
          </a:p>
        </c:txPr>
        <c:crossAx val="1929700880"/>
        <c:crosses val="autoZero"/>
        <c:auto val="1"/>
        <c:lblAlgn val="ctr"/>
        <c:lblOffset val="100"/>
        <c:noMultiLvlLbl val="0"/>
      </c:catAx>
      <c:valAx>
        <c:axId val="1929700880"/>
        <c:scaling>
          <c:orientation val="minMax"/>
        </c:scaling>
        <c:delete val="0"/>
        <c:axPos val="l"/>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solidFill>
                <a:latin typeface="Arial" panose="020B0604020202020204" pitchFamily="34" charset="0"/>
                <a:ea typeface="+mn-ea"/>
                <a:cs typeface="Arial" panose="020B0604020202020204" pitchFamily="34" charset="0"/>
              </a:defRPr>
            </a:pPr>
            <a:endParaRPr lang="en-US"/>
          </a:p>
        </c:txPr>
        <c:crossAx val="192969812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5">
  <cs:axisTitle>
    <cs:lnRef idx="0"/>
    <cs:fillRef idx="0"/>
    <cs:effectRef idx="0"/>
    <cs:fontRef idx="minor">
      <a:schemeClr val="lt1"/>
    </cs:fontRef>
    <cs:defRPr sz="1197" b="1" kern="1200"/>
  </cs:axisTitle>
  <cs:categoryAxis>
    <cs:lnRef idx="0">
      <cs:styleClr val="0"/>
    </cs:lnRef>
    <cs:fillRef idx="0"/>
    <cs:effectRef idx="0"/>
    <cs:fontRef idx="minor">
      <a:schemeClr val="lt1"/>
    </cs:fontRef>
    <cs:defRPr sz="1197" kern="1200" cap="all" spc="150" normalizeH="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330" kern="1200"/>
  </cs:chartArea>
  <cs:dataLabel>
    <cs:lnRef idx="0"/>
    <cs:fillRef idx="0">
      <cs:styleClr val="auto"/>
    </cs:fillRef>
    <cs:effectRef idx="0"/>
    <cs:fontRef idx="minor">
      <a:schemeClr val="lt1"/>
    </cs:fontRef>
    <cs:spPr>
      <a:solidFill>
        <a:schemeClr val="phClr">
          <a:alpha val="70000"/>
        </a:schemeClr>
      </a:solidFill>
    </cs:spPr>
    <cs:defRPr sz="1197" kern="1200"/>
  </cs:dataLabel>
  <cs:dataLabelCallout>
    <cs:lnRef idx="0">
      <cs:styleClr val="auto"/>
    </cs:lnRef>
    <cs:fillRef idx="0"/>
    <cs:effectRef idx="0"/>
    <cs:fontRef idx="minor">
      <cs:styleClr val="auto"/>
    </cs:fontRef>
    <cs:spPr>
      <a:solidFill>
        <a:schemeClr val="lt1"/>
      </a:solidFill>
      <a:ln>
        <a:solidFill>
          <a:schemeClr val="ph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lumMod val="20000"/>
          <a:lumOff val="80000"/>
        </a:schemeClr>
      </a:solidFill>
    </cs:spPr>
  </cs:dataPoint>
  <cs:dataPoint3D>
    <cs:lnRef idx="0"/>
    <cs:fillRef idx="0">
      <cs:styleClr val="auto"/>
    </cs:fillRef>
    <cs:effectRef idx="0"/>
    <cs:fontRef idx="minor">
      <a:schemeClr val="dk1"/>
    </cs:fontRef>
    <cs:spPr>
      <a:solidFill>
        <a:schemeClr val="phClr">
          <a:lumMod val="20000"/>
          <a:lumOff val="80000"/>
        </a:schemeClr>
      </a:solidFill>
      <a:sp3d/>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1197"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styleClr val="0"/>
    </cs:lnRef>
    <cs:fillRef idx="0"/>
    <cs:effectRef idx="0"/>
    <cs:fontRef idx="minor">
      <a:schemeClr val="dk1"/>
    </cs:fontRef>
    <cs:spPr>
      <a:ln w="9525">
        <a:solidFill>
          <a:schemeClr val="phClr">
            <a:lumMod val="60000"/>
            <a:lumOff val="40000"/>
          </a:schemeClr>
        </a:solidFill>
        <a:prstDash val="dash"/>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styleClr val="0"/>
    </cs:fillRef>
    <cs:effectRef idx="0"/>
    <cs:fontRef idx="minor">
      <a:schemeClr val="dk1"/>
    </cs:fontRef>
    <cs:spPr>
      <a:solidFill>
        <a:schemeClr val="phClr">
          <a:alpha val="30000"/>
        </a:schemeClr>
      </a:solidFill>
      <a:sp3d/>
    </cs:spPr>
  </cs:floor>
  <cs:gridlineMajor>
    <cs:lnRef idx="0">
      <cs:styleClr val="0"/>
    </cs:lnRef>
    <cs:fillRef idx="0"/>
    <cs:effectRef idx="0"/>
    <cs:fontRef idx="minor">
      <a:schemeClr val="dk1"/>
    </cs:fontRef>
    <cs:spPr>
      <a:ln w="9525" cap="flat" cmpd="sng" algn="ctr">
        <a:solidFill>
          <a:schemeClr val="lt1">
            <a:lumMod val="60000"/>
            <a:lumOff val="40000"/>
          </a:schemeClr>
        </a:solidFill>
        <a:round/>
      </a:ln>
    </cs:spPr>
  </cs:gridlineMajor>
  <cs:gridlineMinor>
    <cs:lnRef idx="0">
      <cs:styleClr val="0"/>
    </cs:lnRef>
    <cs:fillRef idx="0"/>
    <cs:effectRef idx="0"/>
    <cs:fontRef idx="minor">
      <a:schemeClr val="dk1"/>
    </cs:fontRef>
    <cs:spPr>
      <a:ln>
        <a:solidFill>
          <a:schemeClr val="lt1">
            <a:lumMod val="50000"/>
            <a:lumOff val="5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1197"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995"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1197"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8738" name="Rectangle 2"/>
          <p:cNvSpPr>
            <a:spLocks noGrp="1" noChangeArrowheads="1"/>
          </p:cNvSpPr>
          <p:nvPr>
            <p:ph type="hdr" sz="quarter"/>
          </p:nvPr>
        </p:nvSpPr>
        <p:spPr bwMode="auto">
          <a:xfrm>
            <a:off x="0" y="0"/>
            <a:ext cx="3043238" cy="465138"/>
          </a:xfrm>
          <a:prstGeom prst="rect">
            <a:avLst/>
          </a:prstGeom>
          <a:noFill/>
          <a:ln w="9525">
            <a:noFill/>
            <a:miter lim="800000"/>
            <a:headEnd/>
            <a:tailEnd/>
          </a:ln>
        </p:spPr>
        <p:txBody>
          <a:bodyPr vert="horz" wrap="square" lIns="89404" tIns="44702" rIns="89404" bIns="44702" numCol="1" anchor="t" anchorCtr="0" compatLnSpc="1">
            <a:prstTxWarp prst="textNoShape">
              <a:avLst/>
            </a:prstTxWarp>
          </a:bodyPr>
          <a:lstStyle>
            <a:lvl1pPr defTabSz="892175">
              <a:defRPr sz="1100" smtClean="0">
                <a:latin typeface="Arial" pitchFamily="34" charset="0"/>
              </a:defRPr>
            </a:lvl1pPr>
          </a:lstStyle>
          <a:p>
            <a:pPr>
              <a:defRPr/>
            </a:pPr>
            <a:endParaRPr lang="it-IT" dirty="0"/>
          </a:p>
        </p:txBody>
      </p:sp>
      <p:sp>
        <p:nvSpPr>
          <p:cNvPr id="628739" name="Rectangle 3"/>
          <p:cNvSpPr>
            <a:spLocks noGrp="1" noChangeArrowheads="1"/>
          </p:cNvSpPr>
          <p:nvPr>
            <p:ph type="dt" sz="quarter" idx="1"/>
          </p:nvPr>
        </p:nvSpPr>
        <p:spPr bwMode="auto">
          <a:xfrm>
            <a:off x="3978275" y="0"/>
            <a:ext cx="3043238" cy="465138"/>
          </a:xfrm>
          <a:prstGeom prst="rect">
            <a:avLst/>
          </a:prstGeom>
          <a:noFill/>
          <a:ln w="9525">
            <a:noFill/>
            <a:miter lim="800000"/>
            <a:headEnd/>
            <a:tailEnd/>
          </a:ln>
        </p:spPr>
        <p:txBody>
          <a:bodyPr vert="horz" wrap="square" lIns="89404" tIns="44702" rIns="89404" bIns="44702" numCol="1" anchor="t" anchorCtr="0" compatLnSpc="1">
            <a:prstTxWarp prst="textNoShape">
              <a:avLst/>
            </a:prstTxWarp>
          </a:bodyPr>
          <a:lstStyle>
            <a:lvl1pPr algn="r" defTabSz="892175">
              <a:defRPr sz="1100" smtClean="0">
                <a:latin typeface="Arial" pitchFamily="34" charset="0"/>
              </a:defRPr>
            </a:lvl1pPr>
          </a:lstStyle>
          <a:p>
            <a:pPr>
              <a:defRPr/>
            </a:pPr>
            <a:endParaRPr lang="it-IT" dirty="0"/>
          </a:p>
        </p:txBody>
      </p:sp>
      <p:sp>
        <p:nvSpPr>
          <p:cNvPr id="628740" name="Rectangle 4"/>
          <p:cNvSpPr>
            <a:spLocks noGrp="1" noChangeArrowheads="1"/>
          </p:cNvSpPr>
          <p:nvPr>
            <p:ph type="ftr" sz="quarter" idx="2"/>
          </p:nvPr>
        </p:nvSpPr>
        <p:spPr bwMode="auto">
          <a:xfrm>
            <a:off x="0" y="8842375"/>
            <a:ext cx="3043238" cy="465138"/>
          </a:xfrm>
          <a:prstGeom prst="rect">
            <a:avLst/>
          </a:prstGeom>
          <a:noFill/>
          <a:ln w="9525">
            <a:noFill/>
            <a:miter lim="800000"/>
            <a:headEnd/>
            <a:tailEnd/>
          </a:ln>
        </p:spPr>
        <p:txBody>
          <a:bodyPr vert="horz" wrap="square" lIns="89404" tIns="44702" rIns="89404" bIns="44702" numCol="1" anchor="b" anchorCtr="0" compatLnSpc="1">
            <a:prstTxWarp prst="textNoShape">
              <a:avLst/>
            </a:prstTxWarp>
          </a:bodyPr>
          <a:lstStyle>
            <a:lvl1pPr defTabSz="892175">
              <a:defRPr sz="1100" smtClean="0">
                <a:latin typeface="Arial" pitchFamily="34" charset="0"/>
              </a:defRPr>
            </a:lvl1pPr>
          </a:lstStyle>
          <a:p>
            <a:pPr>
              <a:defRPr/>
            </a:pPr>
            <a:endParaRPr lang="it-IT" dirty="0"/>
          </a:p>
        </p:txBody>
      </p:sp>
      <p:sp>
        <p:nvSpPr>
          <p:cNvPr id="628741" name="Rectangle 5"/>
          <p:cNvSpPr>
            <a:spLocks noGrp="1" noChangeArrowheads="1"/>
          </p:cNvSpPr>
          <p:nvPr>
            <p:ph type="sldNum" sz="quarter" idx="3"/>
          </p:nvPr>
        </p:nvSpPr>
        <p:spPr bwMode="auto">
          <a:xfrm>
            <a:off x="3978275" y="8842375"/>
            <a:ext cx="3043238" cy="465138"/>
          </a:xfrm>
          <a:prstGeom prst="rect">
            <a:avLst/>
          </a:prstGeom>
          <a:noFill/>
          <a:ln w="9525">
            <a:noFill/>
            <a:miter lim="800000"/>
            <a:headEnd/>
            <a:tailEnd/>
          </a:ln>
        </p:spPr>
        <p:txBody>
          <a:bodyPr vert="horz" wrap="square" lIns="89404" tIns="44702" rIns="89404" bIns="44702" numCol="1" anchor="b" anchorCtr="0" compatLnSpc="1">
            <a:prstTxWarp prst="textNoShape">
              <a:avLst/>
            </a:prstTxWarp>
          </a:bodyPr>
          <a:lstStyle>
            <a:lvl1pPr algn="r" defTabSz="892175">
              <a:defRPr sz="1100" smtClean="0">
                <a:latin typeface="Arial" pitchFamily="34" charset="0"/>
              </a:defRPr>
            </a:lvl1pPr>
          </a:lstStyle>
          <a:p>
            <a:pPr>
              <a:defRPr/>
            </a:pPr>
            <a:fld id="{A5B780D0-5C7F-422C-931C-25201BE19360}" type="slidenum">
              <a:rPr lang="it-IT"/>
              <a:pPr>
                <a:defRPr/>
              </a:pPr>
              <a:t>‹#›</a:t>
            </a:fld>
            <a:endParaRPr lang="it-IT" dirty="0"/>
          </a:p>
        </p:txBody>
      </p:sp>
    </p:spTree>
    <p:extLst>
      <p:ext uri="{BB962C8B-B14F-4D97-AF65-F5344CB8AC3E}">
        <p14:creationId xmlns:p14="http://schemas.microsoft.com/office/powerpoint/2010/main" val="31250459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3014663" cy="485775"/>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lvl1pPr defTabSz="862013">
              <a:defRPr sz="1100" smtClean="0"/>
            </a:lvl1pPr>
          </a:lstStyle>
          <a:p>
            <a:pPr>
              <a:defRPr/>
            </a:pPr>
            <a:endParaRPr lang="en-US" dirty="0"/>
          </a:p>
        </p:txBody>
      </p:sp>
      <p:sp>
        <p:nvSpPr>
          <p:cNvPr id="58371" name="Rectangle 3"/>
          <p:cNvSpPr>
            <a:spLocks noGrp="1" noChangeArrowheads="1"/>
          </p:cNvSpPr>
          <p:nvPr>
            <p:ph type="dt" idx="1"/>
          </p:nvPr>
        </p:nvSpPr>
        <p:spPr bwMode="auto">
          <a:xfrm>
            <a:off x="3995738" y="0"/>
            <a:ext cx="3014662" cy="485775"/>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lvl1pPr algn="r" defTabSz="862013">
              <a:defRPr sz="1100" smtClean="0"/>
            </a:lvl1pPr>
          </a:lstStyle>
          <a:p>
            <a:pPr>
              <a:defRPr/>
            </a:pPr>
            <a:fld id="{A6888345-B3D3-4351-A7A9-F936F5935E41}" type="datetimeFigureOut">
              <a:rPr lang="en-US"/>
              <a:pPr>
                <a:defRPr/>
              </a:pPr>
              <a:t>11/17/2025</a:t>
            </a:fld>
            <a:endParaRPr lang="en-US" dirty="0"/>
          </a:p>
        </p:txBody>
      </p:sp>
      <p:sp>
        <p:nvSpPr>
          <p:cNvPr id="11268" name="Rectangle 4"/>
          <p:cNvSpPr>
            <a:spLocks noGrp="1" noRot="1" noChangeAspect="1" noChangeArrowheads="1" noTextEdit="1"/>
          </p:cNvSpPr>
          <p:nvPr>
            <p:ph type="sldImg" idx="2"/>
          </p:nvPr>
        </p:nvSpPr>
        <p:spPr bwMode="auto">
          <a:xfrm>
            <a:off x="454025" y="693738"/>
            <a:ext cx="6176963" cy="34655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3" name="Rectangle 5"/>
          <p:cNvSpPr>
            <a:spLocks noGrp="1" noChangeArrowheads="1"/>
          </p:cNvSpPr>
          <p:nvPr>
            <p:ph type="body" sz="quarter" idx="3"/>
          </p:nvPr>
        </p:nvSpPr>
        <p:spPr bwMode="auto">
          <a:xfrm>
            <a:off x="904875" y="4435475"/>
            <a:ext cx="5200650" cy="4159250"/>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8374" name="Rectangle 6"/>
          <p:cNvSpPr>
            <a:spLocks noGrp="1" noChangeArrowheads="1"/>
          </p:cNvSpPr>
          <p:nvPr>
            <p:ph type="ftr" sz="quarter" idx="4"/>
          </p:nvPr>
        </p:nvSpPr>
        <p:spPr bwMode="auto">
          <a:xfrm>
            <a:off x="0" y="8870950"/>
            <a:ext cx="3014663" cy="415925"/>
          </a:xfrm>
          <a:prstGeom prst="rect">
            <a:avLst/>
          </a:prstGeom>
          <a:noFill/>
          <a:ln w="9525">
            <a:noFill/>
            <a:miter lim="800000"/>
            <a:headEnd/>
            <a:tailEnd/>
          </a:ln>
          <a:effectLst/>
        </p:spPr>
        <p:txBody>
          <a:bodyPr vert="horz" wrap="square" lIns="86155" tIns="43077" rIns="86155" bIns="43077" numCol="1" anchor="b" anchorCtr="0" compatLnSpc="1">
            <a:prstTxWarp prst="textNoShape">
              <a:avLst/>
            </a:prstTxWarp>
          </a:bodyPr>
          <a:lstStyle>
            <a:lvl1pPr defTabSz="862013">
              <a:defRPr sz="1100" smtClean="0"/>
            </a:lvl1pPr>
          </a:lstStyle>
          <a:p>
            <a:pPr>
              <a:defRPr/>
            </a:pPr>
            <a:endParaRPr lang="en-US" dirty="0"/>
          </a:p>
        </p:txBody>
      </p:sp>
      <p:sp>
        <p:nvSpPr>
          <p:cNvPr id="58375" name="Rectangle 7"/>
          <p:cNvSpPr>
            <a:spLocks noGrp="1" noChangeArrowheads="1"/>
          </p:cNvSpPr>
          <p:nvPr>
            <p:ph type="sldNum" sz="quarter" idx="5"/>
          </p:nvPr>
        </p:nvSpPr>
        <p:spPr bwMode="auto">
          <a:xfrm>
            <a:off x="3995738" y="8870950"/>
            <a:ext cx="3014662" cy="415925"/>
          </a:xfrm>
          <a:prstGeom prst="rect">
            <a:avLst/>
          </a:prstGeom>
          <a:noFill/>
          <a:ln w="9525">
            <a:noFill/>
            <a:miter lim="800000"/>
            <a:headEnd/>
            <a:tailEnd/>
          </a:ln>
          <a:effectLst/>
        </p:spPr>
        <p:txBody>
          <a:bodyPr vert="horz" wrap="square" lIns="86155" tIns="43077" rIns="86155" bIns="43077" numCol="1" anchor="b" anchorCtr="0" compatLnSpc="1">
            <a:prstTxWarp prst="textNoShape">
              <a:avLst/>
            </a:prstTxWarp>
          </a:bodyPr>
          <a:lstStyle>
            <a:lvl1pPr algn="r" defTabSz="862013">
              <a:defRPr sz="1100" smtClean="0"/>
            </a:lvl1pPr>
          </a:lstStyle>
          <a:p>
            <a:pPr>
              <a:defRPr/>
            </a:pPr>
            <a:fld id="{D8DF57D7-2670-4E78-96DD-D9B22805124F}" type="slidenum">
              <a:rPr lang="en-US"/>
              <a:pPr>
                <a:defRPr/>
              </a:pPr>
              <a:t>‹#›</a:t>
            </a:fld>
            <a:endParaRPr lang="en-US" dirty="0"/>
          </a:p>
        </p:txBody>
      </p:sp>
    </p:spTree>
    <p:extLst>
      <p:ext uri="{BB962C8B-B14F-4D97-AF65-F5344CB8AC3E}">
        <p14:creationId xmlns:p14="http://schemas.microsoft.com/office/powerpoint/2010/main" val="138443033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603" kern="1200">
        <a:solidFill>
          <a:schemeClr val="tx1"/>
        </a:solidFill>
        <a:latin typeface="Calibri" pitchFamily="34" charset="0"/>
        <a:ea typeface="+mn-ea"/>
        <a:cs typeface="+mn-cs"/>
      </a:defRPr>
    </a:lvl1pPr>
    <a:lvl2pPr marL="610636" algn="l" rtl="0" fontAlgn="base">
      <a:spcBef>
        <a:spcPct val="30000"/>
      </a:spcBef>
      <a:spcAft>
        <a:spcPct val="0"/>
      </a:spcAft>
      <a:defRPr sz="1603" kern="1200">
        <a:solidFill>
          <a:schemeClr val="tx1"/>
        </a:solidFill>
        <a:latin typeface="Calibri" pitchFamily="34" charset="0"/>
        <a:ea typeface="+mn-ea"/>
        <a:cs typeface="+mn-cs"/>
      </a:defRPr>
    </a:lvl2pPr>
    <a:lvl3pPr marL="1221273" algn="l" rtl="0" fontAlgn="base">
      <a:spcBef>
        <a:spcPct val="30000"/>
      </a:spcBef>
      <a:spcAft>
        <a:spcPct val="0"/>
      </a:spcAft>
      <a:defRPr sz="1603" kern="1200">
        <a:solidFill>
          <a:schemeClr val="tx1"/>
        </a:solidFill>
        <a:latin typeface="Calibri" pitchFamily="34" charset="0"/>
        <a:ea typeface="+mn-ea"/>
        <a:cs typeface="+mn-cs"/>
      </a:defRPr>
    </a:lvl3pPr>
    <a:lvl4pPr marL="1831909" algn="l" rtl="0" fontAlgn="base">
      <a:spcBef>
        <a:spcPct val="30000"/>
      </a:spcBef>
      <a:spcAft>
        <a:spcPct val="0"/>
      </a:spcAft>
      <a:defRPr sz="1603" kern="1200">
        <a:solidFill>
          <a:schemeClr val="tx1"/>
        </a:solidFill>
        <a:latin typeface="Calibri" pitchFamily="34" charset="0"/>
        <a:ea typeface="+mn-ea"/>
        <a:cs typeface="+mn-cs"/>
      </a:defRPr>
    </a:lvl4pPr>
    <a:lvl5pPr marL="2442545" algn="l" rtl="0" fontAlgn="base">
      <a:spcBef>
        <a:spcPct val="30000"/>
      </a:spcBef>
      <a:spcAft>
        <a:spcPct val="0"/>
      </a:spcAft>
      <a:defRPr sz="1603" kern="1200">
        <a:solidFill>
          <a:schemeClr val="tx1"/>
        </a:solidFill>
        <a:latin typeface="Calibri" pitchFamily="34" charset="0"/>
        <a:ea typeface="+mn-ea"/>
        <a:cs typeface="+mn-cs"/>
      </a:defRPr>
    </a:lvl5pPr>
    <a:lvl6pPr marL="3053182" algn="l" defTabSz="1221273" rtl="0" eaLnBrk="1" latinLnBrk="0" hangingPunct="1">
      <a:defRPr sz="1603" kern="1200">
        <a:solidFill>
          <a:schemeClr val="tx1"/>
        </a:solidFill>
        <a:latin typeface="+mn-lt"/>
        <a:ea typeface="+mn-ea"/>
        <a:cs typeface="+mn-cs"/>
      </a:defRPr>
    </a:lvl6pPr>
    <a:lvl7pPr marL="3663818" algn="l" defTabSz="1221273" rtl="0" eaLnBrk="1" latinLnBrk="0" hangingPunct="1">
      <a:defRPr sz="1603" kern="1200">
        <a:solidFill>
          <a:schemeClr val="tx1"/>
        </a:solidFill>
        <a:latin typeface="+mn-lt"/>
        <a:ea typeface="+mn-ea"/>
        <a:cs typeface="+mn-cs"/>
      </a:defRPr>
    </a:lvl7pPr>
    <a:lvl8pPr marL="4274454" algn="l" defTabSz="1221273" rtl="0" eaLnBrk="1" latinLnBrk="0" hangingPunct="1">
      <a:defRPr sz="1603" kern="1200">
        <a:solidFill>
          <a:schemeClr val="tx1"/>
        </a:solidFill>
        <a:latin typeface="+mn-lt"/>
        <a:ea typeface="+mn-ea"/>
        <a:cs typeface="+mn-cs"/>
      </a:defRPr>
    </a:lvl8pPr>
    <a:lvl9pPr marL="4885091" algn="l" defTabSz="1221273" rtl="0" eaLnBrk="1" latinLnBrk="0" hangingPunct="1">
      <a:defRPr sz="160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4025" y="693738"/>
            <a:ext cx="6176963" cy="34655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1</a:t>
            </a:fld>
            <a:endParaRPr lang="en-US" dirty="0"/>
          </a:p>
        </p:txBody>
      </p:sp>
    </p:spTree>
    <p:extLst>
      <p:ext uri="{BB962C8B-B14F-4D97-AF65-F5344CB8AC3E}">
        <p14:creationId xmlns:p14="http://schemas.microsoft.com/office/powerpoint/2010/main" val="18225127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14</a:t>
            </a:fld>
            <a:endParaRPr lang="en-US" dirty="0"/>
          </a:p>
        </p:txBody>
      </p:sp>
    </p:spTree>
    <p:extLst>
      <p:ext uri="{BB962C8B-B14F-4D97-AF65-F5344CB8AC3E}">
        <p14:creationId xmlns:p14="http://schemas.microsoft.com/office/powerpoint/2010/main" val="10411520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CIL is a powerful tool to mitigate risks</a:t>
            </a:r>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15</a:t>
            </a:fld>
            <a:endParaRPr lang="en-US" dirty="0"/>
          </a:p>
        </p:txBody>
      </p:sp>
    </p:spTree>
    <p:extLst>
      <p:ext uri="{BB962C8B-B14F-4D97-AF65-F5344CB8AC3E}">
        <p14:creationId xmlns:p14="http://schemas.microsoft.com/office/powerpoint/2010/main" val="20539590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EM or EQM allows to reduce risks that can occurs during Vibration and TV testing, all M&amp;P can also be properly qualified…</a:t>
            </a:r>
          </a:p>
          <a:p>
            <a:endParaRPr lang="en-GB" dirty="0"/>
          </a:p>
          <a:p>
            <a:r>
              <a:rPr lang="en-GB" dirty="0"/>
              <a:t>EQM model fully reflects the design of the flight model except for the parts standard, used for functional performance and EMC verification and possibly for qualification</a:t>
            </a:r>
          </a:p>
          <a:p>
            <a:endParaRPr lang="en-GB" dirty="0"/>
          </a:p>
          <a:p>
            <a:r>
              <a:rPr lang="en-GB" dirty="0"/>
              <a:t>Engineering Qualification Model (EQM): This is the model that is subjected to the qualification campaign. This usually includes design updates from the EM and uses identical components to flight; however, these components do not need to be screened to the flight standard</a:t>
            </a:r>
          </a:p>
          <a:p>
            <a:r>
              <a:rPr lang="en-GB" dirty="0"/>
              <a:t>What is the difference between FM and PFM?</a:t>
            </a:r>
          </a:p>
          <a:p>
            <a:r>
              <a:rPr lang="en-GB" dirty="0" err="1"/>
              <a:t>Protoflight</a:t>
            </a:r>
            <a:r>
              <a:rPr lang="en-GB" dirty="0"/>
              <a:t> Model (PFM): Flight model on which a partial or complete proto flight qualification test campaign is performed before the flight. Flight Model (FM): End product that is intended for flight</a:t>
            </a:r>
          </a:p>
          <a:p>
            <a:endParaRPr lang="en-GB" dirty="0"/>
          </a:p>
          <a:p>
            <a:r>
              <a:rPr lang="en-GB" b="1" dirty="0" err="1"/>
              <a:t>FlatSat</a:t>
            </a:r>
            <a:r>
              <a:rPr lang="en-GB" b="1" dirty="0"/>
              <a:t> model for testing electronic interfaces, communication and grounding, with mechanical housing and electronical components (PCBs).</a:t>
            </a:r>
          </a:p>
          <a:p>
            <a:endParaRPr lang="en-GB" dirty="0"/>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16</a:t>
            </a:fld>
            <a:endParaRPr lang="en-US" dirty="0"/>
          </a:p>
        </p:txBody>
      </p:sp>
    </p:spTree>
    <p:extLst>
      <p:ext uri="{BB962C8B-B14F-4D97-AF65-F5344CB8AC3E}">
        <p14:creationId xmlns:p14="http://schemas.microsoft.com/office/powerpoint/2010/main" val="24087002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17</a:t>
            </a:fld>
            <a:endParaRPr lang="en-US" dirty="0"/>
          </a:p>
        </p:txBody>
      </p:sp>
    </p:spTree>
    <p:extLst>
      <p:ext uri="{BB962C8B-B14F-4D97-AF65-F5344CB8AC3E}">
        <p14:creationId xmlns:p14="http://schemas.microsoft.com/office/powerpoint/2010/main" val="11805172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18</a:t>
            </a:fld>
            <a:endParaRPr lang="en-US" dirty="0"/>
          </a:p>
        </p:txBody>
      </p:sp>
    </p:spTree>
    <p:extLst>
      <p:ext uri="{BB962C8B-B14F-4D97-AF65-F5344CB8AC3E}">
        <p14:creationId xmlns:p14="http://schemas.microsoft.com/office/powerpoint/2010/main" val="41523522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19</a:t>
            </a:fld>
            <a:endParaRPr lang="en-US" dirty="0"/>
          </a:p>
        </p:txBody>
      </p:sp>
    </p:spTree>
    <p:extLst>
      <p:ext uri="{BB962C8B-B14F-4D97-AF65-F5344CB8AC3E}">
        <p14:creationId xmlns:p14="http://schemas.microsoft.com/office/powerpoint/2010/main" val="23364248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20</a:t>
            </a:fld>
            <a:endParaRPr lang="en-US" dirty="0"/>
          </a:p>
        </p:txBody>
      </p:sp>
    </p:spTree>
    <p:extLst>
      <p:ext uri="{BB962C8B-B14F-4D97-AF65-F5344CB8AC3E}">
        <p14:creationId xmlns:p14="http://schemas.microsoft.com/office/powerpoint/2010/main" val="38673763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MRR or IRR can be performed – depending on the project …</a:t>
            </a:r>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21</a:t>
            </a:fld>
            <a:endParaRPr lang="en-US" dirty="0"/>
          </a:p>
        </p:txBody>
      </p:sp>
    </p:spTree>
    <p:extLst>
      <p:ext uri="{BB962C8B-B14F-4D97-AF65-F5344CB8AC3E}">
        <p14:creationId xmlns:p14="http://schemas.microsoft.com/office/powerpoint/2010/main" val="27828361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22</a:t>
            </a:fld>
            <a:endParaRPr lang="en-US" dirty="0"/>
          </a:p>
        </p:txBody>
      </p:sp>
    </p:spTree>
    <p:extLst>
      <p:ext uri="{BB962C8B-B14F-4D97-AF65-F5344CB8AC3E}">
        <p14:creationId xmlns:p14="http://schemas.microsoft.com/office/powerpoint/2010/main" val="36522815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23</a:t>
            </a:fld>
            <a:endParaRPr lang="en-US" dirty="0"/>
          </a:p>
        </p:txBody>
      </p:sp>
    </p:spTree>
    <p:extLst>
      <p:ext uri="{BB962C8B-B14F-4D97-AF65-F5344CB8AC3E}">
        <p14:creationId xmlns:p14="http://schemas.microsoft.com/office/powerpoint/2010/main" val="3029692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20 years in the industry before entering ESA – 15 years at ESA since 2010</a:t>
            </a:r>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2</a:t>
            </a:fld>
            <a:endParaRPr lang="en-US" dirty="0"/>
          </a:p>
        </p:txBody>
      </p:sp>
    </p:spTree>
    <p:extLst>
      <p:ext uri="{BB962C8B-B14F-4D97-AF65-F5344CB8AC3E}">
        <p14:creationId xmlns:p14="http://schemas.microsoft.com/office/powerpoint/2010/main" val="41069569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24</a:t>
            </a:fld>
            <a:endParaRPr lang="en-US" dirty="0"/>
          </a:p>
        </p:txBody>
      </p:sp>
    </p:spTree>
    <p:extLst>
      <p:ext uri="{BB962C8B-B14F-4D97-AF65-F5344CB8AC3E}">
        <p14:creationId xmlns:p14="http://schemas.microsoft.com/office/powerpoint/2010/main" val="24198903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25</a:t>
            </a:fld>
            <a:endParaRPr lang="en-US" dirty="0"/>
          </a:p>
        </p:txBody>
      </p:sp>
    </p:spTree>
    <p:extLst>
      <p:ext uri="{BB962C8B-B14F-4D97-AF65-F5344CB8AC3E}">
        <p14:creationId xmlns:p14="http://schemas.microsoft.com/office/powerpoint/2010/main" val="5395636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26</a:t>
            </a:fld>
            <a:endParaRPr lang="en-US" dirty="0"/>
          </a:p>
        </p:txBody>
      </p:sp>
    </p:spTree>
    <p:extLst>
      <p:ext uri="{BB962C8B-B14F-4D97-AF65-F5344CB8AC3E}">
        <p14:creationId xmlns:p14="http://schemas.microsoft.com/office/powerpoint/2010/main" val="10673779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27</a:t>
            </a:fld>
            <a:endParaRPr lang="en-US" dirty="0"/>
          </a:p>
        </p:txBody>
      </p:sp>
    </p:spTree>
    <p:extLst>
      <p:ext uri="{BB962C8B-B14F-4D97-AF65-F5344CB8AC3E}">
        <p14:creationId xmlns:p14="http://schemas.microsoft.com/office/powerpoint/2010/main" val="1163117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learn a lot with NCRs and Lessons Learned of NRBs</a:t>
            </a:r>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28</a:t>
            </a:fld>
            <a:endParaRPr lang="en-US" dirty="0"/>
          </a:p>
        </p:txBody>
      </p:sp>
    </p:spTree>
    <p:extLst>
      <p:ext uri="{BB962C8B-B14F-4D97-AF65-F5344CB8AC3E}">
        <p14:creationId xmlns:p14="http://schemas.microsoft.com/office/powerpoint/2010/main" val="16324664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29</a:t>
            </a:fld>
            <a:endParaRPr lang="en-US" dirty="0"/>
          </a:p>
        </p:txBody>
      </p:sp>
    </p:spTree>
    <p:extLst>
      <p:ext uri="{BB962C8B-B14F-4D97-AF65-F5344CB8AC3E}">
        <p14:creationId xmlns:p14="http://schemas.microsoft.com/office/powerpoint/2010/main" val="41972809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30</a:t>
            </a:fld>
            <a:endParaRPr lang="en-US" dirty="0"/>
          </a:p>
        </p:txBody>
      </p:sp>
    </p:spTree>
    <p:extLst>
      <p:ext uri="{BB962C8B-B14F-4D97-AF65-F5344CB8AC3E}">
        <p14:creationId xmlns:p14="http://schemas.microsoft.com/office/powerpoint/2010/main" val="28196844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31</a:t>
            </a:fld>
            <a:endParaRPr lang="en-US" dirty="0"/>
          </a:p>
        </p:txBody>
      </p:sp>
    </p:spTree>
    <p:extLst>
      <p:ext uri="{BB962C8B-B14F-4D97-AF65-F5344CB8AC3E}">
        <p14:creationId xmlns:p14="http://schemas.microsoft.com/office/powerpoint/2010/main" val="6622747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32</a:t>
            </a:fld>
            <a:endParaRPr lang="en-US" dirty="0"/>
          </a:p>
        </p:txBody>
      </p:sp>
    </p:spTree>
    <p:extLst>
      <p:ext uri="{BB962C8B-B14F-4D97-AF65-F5344CB8AC3E}">
        <p14:creationId xmlns:p14="http://schemas.microsoft.com/office/powerpoint/2010/main" val="13725361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33</a:t>
            </a:fld>
            <a:endParaRPr lang="en-US" dirty="0"/>
          </a:p>
        </p:txBody>
      </p:sp>
    </p:spTree>
    <p:extLst>
      <p:ext uri="{BB962C8B-B14F-4D97-AF65-F5344CB8AC3E}">
        <p14:creationId xmlns:p14="http://schemas.microsoft.com/office/powerpoint/2010/main" val="1117786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Mission classification was introduced recently for the PA/QA requirements tailoring of ESA projects</a:t>
            </a:r>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7</a:t>
            </a:fld>
            <a:endParaRPr lang="en-US" dirty="0"/>
          </a:p>
        </p:txBody>
      </p:sp>
    </p:spTree>
    <p:extLst>
      <p:ext uri="{BB962C8B-B14F-4D97-AF65-F5344CB8AC3E}">
        <p14:creationId xmlns:p14="http://schemas.microsoft.com/office/powerpoint/2010/main" val="9808332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TVAC to qualify gluing processes for example</a:t>
            </a:r>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34</a:t>
            </a:fld>
            <a:endParaRPr lang="en-US" dirty="0"/>
          </a:p>
        </p:txBody>
      </p:sp>
    </p:spTree>
    <p:extLst>
      <p:ext uri="{BB962C8B-B14F-4D97-AF65-F5344CB8AC3E}">
        <p14:creationId xmlns:p14="http://schemas.microsoft.com/office/powerpoint/2010/main" val="618092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Seven CubeSat missions that demonstrate a variety of services including connectivity and secure communications are being developed </a:t>
            </a:r>
            <a:r>
              <a:rPr lang="en-GB" b="1" u="sng" dirty="0"/>
              <a:t>by small and medium-sized companies and universities in Greece.</a:t>
            </a:r>
          </a:p>
          <a:p>
            <a:endParaRPr lang="en-GB" b="1" dirty="0"/>
          </a:p>
          <a:p>
            <a:r>
              <a:rPr lang="en-GB" b="1" dirty="0"/>
              <a:t>ACTION examples following the KIP:</a:t>
            </a:r>
          </a:p>
          <a:p>
            <a:endParaRPr lang="en-GB" b="1" dirty="0"/>
          </a:p>
          <a:p>
            <a:r>
              <a:rPr lang="en-GB" b="1" dirty="0"/>
              <a:t>-	ERMIS team to check the voltage of the BP8 battery packs and charge if needed. A charging log will be implemented.</a:t>
            </a:r>
          </a:p>
          <a:p>
            <a:r>
              <a:rPr lang="en-GB" b="1" dirty="0"/>
              <a:t>-	ERMIS team to configure P80 latch up limiters.</a:t>
            </a:r>
          </a:p>
          <a:p>
            <a:r>
              <a:rPr lang="en-GB" b="1" dirty="0"/>
              <a:t>-	ERMIS team to open NCR on the OQ payload RF frontend related latch-up events and subsequent design change.</a:t>
            </a:r>
          </a:p>
          <a:p>
            <a:r>
              <a:rPr lang="en-GB" b="1" dirty="0"/>
              <a:t>-	ERMIS team to perform the E2 solar panel incoming inspection as soon as possible.</a:t>
            </a:r>
          </a:p>
          <a:p>
            <a:r>
              <a:rPr lang="en-GB" b="1" dirty="0"/>
              <a:t>-	ERMIS team to request all ELM results and attach to report or perform test themselves as per GOMSPACE procedure.</a:t>
            </a:r>
          </a:p>
          <a:p>
            <a:r>
              <a:rPr lang="en-GB" b="1" dirty="0"/>
              <a:t>-	ERMIS to compile the DML.</a:t>
            </a:r>
          </a:p>
          <a:p>
            <a:r>
              <a:rPr lang="en-GB" b="1" dirty="0"/>
              <a:t>-	ERMIS to perform the MDV on E1 and E2 and provide report to ESA.</a:t>
            </a:r>
          </a:p>
          <a:p>
            <a:r>
              <a:rPr lang="en-GB" b="1" dirty="0"/>
              <a:t>-	ERMIS to provide the Assembly and Integration Log to ESA.</a:t>
            </a:r>
          </a:p>
          <a:p>
            <a:r>
              <a:rPr lang="en-GB" b="1" dirty="0"/>
              <a:t>-	ERMIS team to replace one of the RF cables which was damaged on the TR600 in E1</a:t>
            </a:r>
          </a:p>
          <a:p>
            <a:r>
              <a:rPr lang="en-GB" b="1" dirty="0"/>
              <a:t>-	ERMIS team to check connector on the SRS4 of E1</a:t>
            </a:r>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35</a:t>
            </a:fld>
            <a:endParaRPr lang="en-US" dirty="0"/>
          </a:p>
        </p:txBody>
      </p:sp>
    </p:spTree>
    <p:extLst>
      <p:ext uri="{BB962C8B-B14F-4D97-AF65-F5344CB8AC3E}">
        <p14:creationId xmlns:p14="http://schemas.microsoft.com/office/powerpoint/2010/main" val="37665157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1" i="0" kern="1200" dirty="0">
                <a:solidFill>
                  <a:schemeClr val="tx1"/>
                </a:solidFill>
                <a:effectLst/>
                <a:latin typeface="Calibri" pitchFamily="34" charset="0"/>
                <a:ea typeface="+mn-ea"/>
                <a:cs typeface="+mn-cs"/>
              </a:rPr>
              <a:t>ARIANE 4</a:t>
            </a:r>
            <a:endParaRPr lang="fr-FR" sz="1200" b="0" i="0" kern="1200" dirty="0">
              <a:solidFill>
                <a:schemeClr val="tx1"/>
              </a:solidFill>
              <a:effectLst/>
              <a:latin typeface="Calibri" pitchFamily="34" charset="0"/>
              <a:ea typeface="+mn-ea"/>
              <a:cs typeface="+mn-cs"/>
            </a:endParaRPr>
          </a:p>
          <a:p>
            <a:r>
              <a:rPr lang="fr-FR" sz="1200" b="1" i="0" kern="1200" dirty="0">
                <a:solidFill>
                  <a:schemeClr val="tx1"/>
                </a:solidFill>
                <a:effectLst/>
                <a:latin typeface="Calibri" pitchFamily="34" charset="0"/>
                <a:ea typeface="+mn-ea"/>
                <a:cs typeface="+mn-cs"/>
              </a:rPr>
              <a:t>V36 : Au cours du 36ème , le 23 février 1990, la fusée explosa au large des côtes guyanaises, entraînant la perte de deux satellites japonais, </a:t>
            </a:r>
            <a:r>
              <a:rPr lang="fr-FR" sz="1200" b="1" i="0" kern="1200" dirty="0" err="1">
                <a:solidFill>
                  <a:schemeClr val="tx1"/>
                </a:solidFill>
                <a:effectLst/>
                <a:latin typeface="Calibri" pitchFamily="34" charset="0"/>
                <a:ea typeface="+mn-ea"/>
                <a:cs typeface="+mn-cs"/>
              </a:rPr>
              <a:t>Superbird</a:t>
            </a:r>
            <a:r>
              <a:rPr lang="fr-FR" sz="1200" b="1" i="0" kern="1200" dirty="0">
                <a:solidFill>
                  <a:schemeClr val="tx1"/>
                </a:solidFill>
                <a:effectLst/>
                <a:latin typeface="Calibri" pitchFamily="34" charset="0"/>
                <a:ea typeface="+mn-ea"/>
                <a:cs typeface="+mn-cs"/>
              </a:rPr>
              <a:t>-B et BS-2X. Cet accident était dû à la présence d'un chiffon oublié dans une canalisation de l'un des quatre moteurs Viking du premier étage et à une fuite de carburant sur un propulseur d'appoint.</a:t>
            </a:r>
            <a:endParaRPr lang="fr-FR" sz="1200" b="0" i="0" kern="1200" dirty="0">
              <a:solidFill>
                <a:schemeClr val="tx1"/>
              </a:solidFill>
              <a:effectLst/>
              <a:latin typeface="Calibri" pitchFamily="34" charset="0"/>
              <a:ea typeface="+mn-ea"/>
              <a:cs typeface="+mn-cs"/>
            </a:endParaRPr>
          </a:p>
          <a:p>
            <a:r>
              <a:rPr lang="fr-FR" sz="1200" kern="1200" dirty="0">
                <a:solidFill>
                  <a:schemeClr val="tx1"/>
                </a:solidFill>
                <a:latin typeface="Calibri" pitchFamily="34" charset="0"/>
                <a:ea typeface="+mn-ea"/>
                <a:cs typeface="+mn-cs"/>
              </a:rPr>
              <a:t>La présence de ce chiffon "oublié" relance les hypothèse de sabotage sur le lanceur européen. Le </a:t>
            </a:r>
            <a:r>
              <a:rPr lang="fr-FR" sz="1200" kern="1200" dirty="0" err="1">
                <a:solidFill>
                  <a:schemeClr val="tx1"/>
                </a:solidFill>
                <a:latin typeface="Calibri" pitchFamily="34" charset="0"/>
                <a:ea typeface="+mn-ea"/>
                <a:cs typeface="+mn-cs"/>
              </a:rPr>
              <a:t>raport</a:t>
            </a:r>
            <a:r>
              <a:rPr lang="fr-FR" sz="1200" kern="1200" dirty="0">
                <a:solidFill>
                  <a:schemeClr val="tx1"/>
                </a:solidFill>
                <a:latin typeface="Calibri" pitchFamily="34" charset="0"/>
                <a:ea typeface="+mn-ea"/>
                <a:cs typeface="+mn-cs"/>
              </a:rPr>
              <a:t> d'enquête qui ne remet pas en cause le programme préconise 44 recommandations pour éliminer tout risque qu'un corps étranger ne se glisse dans Ariane. Il n'y a pas eu de "sabotage" mais négligence déclare le </a:t>
            </a:r>
            <a:r>
              <a:rPr lang="fr-FR" sz="1200" kern="1200" dirty="0" err="1">
                <a:solidFill>
                  <a:schemeClr val="tx1"/>
                </a:solidFill>
                <a:latin typeface="Calibri" pitchFamily="34" charset="0"/>
                <a:ea typeface="+mn-ea"/>
                <a:cs typeface="+mn-cs"/>
              </a:rPr>
              <a:t>Cnes</a:t>
            </a:r>
            <a:r>
              <a:rPr lang="fr-FR" sz="1200" kern="1200" dirty="0">
                <a:solidFill>
                  <a:schemeClr val="tx1"/>
                </a:solidFill>
                <a:latin typeface="Calibri" pitchFamily="34" charset="0"/>
                <a:ea typeface="+mn-ea"/>
                <a:cs typeface="+mn-cs"/>
              </a:rPr>
              <a:t>. reste à </a:t>
            </a:r>
            <a:r>
              <a:rPr lang="fr-FR" sz="1200" kern="1200" dirty="0" err="1">
                <a:solidFill>
                  <a:schemeClr val="tx1"/>
                </a:solidFill>
                <a:latin typeface="Calibri" pitchFamily="34" charset="0"/>
                <a:ea typeface="+mn-ea"/>
                <a:cs typeface="+mn-cs"/>
              </a:rPr>
              <a:t>emettre</a:t>
            </a:r>
            <a:r>
              <a:rPr lang="fr-FR" sz="1200" kern="1200" dirty="0">
                <a:solidFill>
                  <a:schemeClr val="tx1"/>
                </a:solidFill>
                <a:latin typeface="Calibri" pitchFamily="34" charset="0"/>
                <a:ea typeface="+mn-ea"/>
                <a:cs typeface="+mn-cs"/>
              </a:rPr>
              <a:t> des hypothèse sur la manipulation qui a conduit ce chiffon à se retrouver là. </a:t>
            </a:r>
          </a:p>
          <a:p>
            <a:endParaRPr lang="fr-FR" sz="1200" kern="1200" dirty="0">
              <a:solidFill>
                <a:schemeClr val="tx1"/>
              </a:solidFill>
              <a:latin typeface="Calibri" pitchFamily="34" charset="0"/>
              <a:ea typeface="+mn-ea"/>
              <a:cs typeface="+mn-cs"/>
            </a:endParaRPr>
          </a:p>
          <a:p>
            <a:r>
              <a:rPr lang="en-GB" dirty="0"/>
              <a:t>https://www.capcomespace.net/dossiers/espace_europeen/ariane/annexes/annexe8_echecs_ariane.htm</a:t>
            </a:r>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36</a:t>
            </a:fld>
            <a:endParaRPr lang="en-US" dirty="0"/>
          </a:p>
        </p:txBody>
      </p:sp>
    </p:spTree>
    <p:extLst>
      <p:ext uri="{BB962C8B-B14F-4D97-AF65-F5344CB8AC3E}">
        <p14:creationId xmlns:p14="http://schemas.microsoft.com/office/powerpoint/2010/main" val="36490472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37</a:t>
            </a:fld>
            <a:endParaRPr lang="en-US" dirty="0"/>
          </a:p>
        </p:txBody>
      </p:sp>
    </p:spTree>
    <p:extLst>
      <p:ext uri="{BB962C8B-B14F-4D97-AF65-F5344CB8AC3E}">
        <p14:creationId xmlns:p14="http://schemas.microsoft.com/office/powerpoint/2010/main" val="2382137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38</a:t>
            </a:fld>
            <a:endParaRPr lang="en-US" dirty="0"/>
          </a:p>
        </p:txBody>
      </p:sp>
    </p:spTree>
    <p:extLst>
      <p:ext uri="{BB962C8B-B14F-4D97-AF65-F5344CB8AC3E}">
        <p14:creationId xmlns:p14="http://schemas.microsoft.com/office/powerpoint/2010/main" val="35212515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39</a:t>
            </a:fld>
            <a:endParaRPr lang="en-US" dirty="0"/>
          </a:p>
        </p:txBody>
      </p:sp>
    </p:spTree>
    <p:extLst>
      <p:ext uri="{BB962C8B-B14F-4D97-AF65-F5344CB8AC3E}">
        <p14:creationId xmlns:p14="http://schemas.microsoft.com/office/powerpoint/2010/main" val="3062475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RAMS, EEE, Materials and Processes to be performed/initiated more in Design and Definition phases</a:t>
            </a:r>
          </a:p>
          <a:p>
            <a:endParaRPr lang="en-GB" dirty="0"/>
          </a:p>
          <a:p>
            <a:r>
              <a:rPr lang="en-GB" dirty="0"/>
              <a:t>Quality Assurance to be performed more in the MAIT phase</a:t>
            </a:r>
          </a:p>
          <a:p>
            <a:endParaRPr lang="en-GB" dirty="0"/>
          </a:p>
          <a:p>
            <a:r>
              <a:rPr lang="en-GB" dirty="0"/>
              <a:t>MAIT stands for Manufacturing, Assembly, Integration and Testing</a:t>
            </a:r>
          </a:p>
          <a:p>
            <a:r>
              <a:rPr lang="en-GB" dirty="0"/>
              <a:t>Phase D (Qualification and Production) - between CDR and AR</a:t>
            </a:r>
          </a:p>
          <a:p>
            <a:endParaRPr lang="en-GB" dirty="0"/>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8</a:t>
            </a:fld>
            <a:endParaRPr lang="en-US" dirty="0"/>
          </a:p>
        </p:txBody>
      </p:sp>
    </p:spTree>
    <p:extLst>
      <p:ext uri="{BB962C8B-B14F-4D97-AF65-F5344CB8AC3E}">
        <p14:creationId xmlns:p14="http://schemas.microsoft.com/office/powerpoint/2010/main" val="8527213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RAMS, EEE, Materials and Processes to be initiated in Design and Definition phases</a:t>
            </a:r>
          </a:p>
          <a:p>
            <a:endParaRPr lang="en-GB" dirty="0"/>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9</a:t>
            </a:fld>
            <a:endParaRPr lang="en-US" dirty="0"/>
          </a:p>
        </p:txBody>
      </p:sp>
    </p:spTree>
    <p:extLst>
      <p:ext uri="{BB962C8B-B14F-4D97-AF65-F5344CB8AC3E}">
        <p14:creationId xmlns:p14="http://schemas.microsoft.com/office/powerpoint/2010/main" val="33169128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will focus on the MAIT phase </a:t>
            </a:r>
          </a:p>
          <a:p>
            <a:endParaRPr lang="en-GB" dirty="0"/>
          </a:p>
          <a:p>
            <a:r>
              <a:rPr lang="en-GB" dirty="0"/>
              <a:t>MAIT stands for Manufacturing, Assembly, Integration and Testing</a:t>
            </a:r>
          </a:p>
          <a:p>
            <a:r>
              <a:rPr lang="en-GB" dirty="0"/>
              <a:t>Phase D (Qualification and Production) - between CDR and AR</a:t>
            </a:r>
          </a:p>
          <a:p>
            <a:endParaRPr lang="en-GB" dirty="0"/>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10</a:t>
            </a:fld>
            <a:endParaRPr lang="en-US" dirty="0"/>
          </a:p>
        </p:txBody>
      </p:sp>
    </p:spTree>
    <p:extLst>
      <p:ext uri="{BB962C8B-B14F-4D97-AF65-F5344CB8AC3E}">
        <p14:creationId xmlns:p14="http://schemas.microsoft.com/office/powerpoint/2010/main" val="3032514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Importance of the PA plan</a:t>
            </a:r>
          </a:p>
          <a:p>
            <a:endParaRPr lang="en-GB" dirty="0"/>
          </a:p>
          <a:p>
            <a:r>
              <a:rPr lang="en-GB" dirty="0"/>
              <a:t>PARD definition phase</a:t>
            </a:r>
          </a:p>
          <a:p>
            <a:r>
              <a:rPr lang="en-GB" dirty="0"/>
              <a:t>Categorisation of projects…</a:t>
            </a:r>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11</a:t>
            </a:fld>
            <a:endParaRPr lang="en-US" dirty="0"/>
          </a:p>
        </p:txBody>
      </p:sp>
    </p:spTree>
    <p:extLst>
      <p:ext uri="{BB962C8B-B14F-4D97-AF65-F5344CB8AC3E}">
        <p14:creationId xmlns:p14="http://schemas.microsoft.com/office/powerpoint/2010/main" val="10779359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12</a:t>
            </a:fld>
            <a:endParaRPr lang="en-US" dirty="0"/>
          </a:p>
        </p:txBody>
      </p:sp>
    </p:spTree>
    <p:extLst>
      <p:ext uri="{BB962C8B-B14F-4D97-AF65-F5344CB8AC3E}">
        <p14:creationId xmlns:p14="http://schemas.microsoft.com/office/powerpoint/2010/main" val="38857423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EQSR is a very powerful methodology to identify the heritage and the necessary delta-qualification needed to use a product for space</a:t>
            </a:r>
          </a:p>
          <a:p>
            <a:endParaRPr lang="en-GB" dirty="0"/>
          </a:p>
          <a:p>
            <a:r>
              <a:rPr lang="en-GB" dirty="0"/>
              <a:t>- Identification of developments models (ex: EM, EQM, QM, PFM) to be manufactured and tested for the program project </a:t>
            </a:r>
          </a:p>
          <a:p>
            <a:endParaRPr lang="en-GB" dirty="0"/>
          </a:p>
          <a:p>
            <a:r>
              <a:rPr lang="en-GB" dirty="0"/>
              <a:t>The classification of the Equipment Qualification Status is usually defined according to the categories definitions:</a:t>
            </a:r>
          </a:p>
          <a:p>
            <a:r>
              <a:rPr lang="en-GB" dirty="0"/>
              <a:t>	Category A: Off-the-shelf product without modifications and subjected to a qualification test programme at least as severe as that imposed by the actual project specifications including environment and produced by the same manufacturer or Supplier and using the same tools and manufacturing processes and procedures. Fully Recurring equipment, fully identical to one already qualified for comparable mission environmental requirements.</a:t>
            </a:r>
          </a:p>
          <a:p>
            <a:r>
              <a:rPr lang="en-GB" dirty="0"/>
              <a:t>	Category B: Off-the-shelf product without modifications. However: It has been subjected to a qualification test programme less severe or different to that imposed by the actual project specifications (including environment). Recurring equipment with Limited Changes, minor modifications to the existing configuration. Delta design or delta qualifications are needed on a case-by-case basis. </a:t>
            </a:r>
          </a:p>
          <a:p>
            <a:r>
              <a:rPr lang="en-GB" dirty="0"/>
              <a:t>	Category C: Off-the-shelf product with modifications. Modification includes changes to design, parts, materials, tools, processes, procedures, Supplier, or manufacturer. Modified Equipment, formal design reviews and a delta or full Qualification program are needed. Changes in the environment may also impact the qualification. </a:t>
            </a:r>
          </a:p>
          <a:p>
            <a:r>
              <a:rPr lang="en-GB" dirty="0"/>
              <a:t>	(Category D: Newly designed and developed equipment. A full qualification test program shall be performed. It should be noted that this checklist is not applicable to equipment of category D “New Equipment” needing a full qualification). </a:t>
            </a:r>
          </a:p>
          <a:p>
            <a:endParaRPr lang="en-GB" dirty="0"/>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13</a:t>
            </a:fld>
            <a:endParaRPr lang="en-US" dirty="0"/>
          </a:p>
        </p:txBody>
      </p:sp>
    </p:spTree>
    <p:extLst>
      <p:ext uri="{BB962C8B-B14F-4D97-AF65-F5344CB8AC3E}">
        <p14:creationId xmlns:p14="http://schemas.microsoft.com/office/powerpoint/2010/main" val="39864945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3.xml"/><Relationship Id="rId5" Type="http://schemas.openxmlformats.org/officeDocument/2006/relationships/image" Target="../media/image4.emf"/><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jpg"/><Relationship Id="rId1" Type="http://schemas.openxmlformats.org/officeDocument/2006/relationships/slideMaster" Target="../slideMasters/slideMaster1.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1">
    <p:spTree>
      <p:nvGrpSpPr>
        <p:cNvPr id="1" name=""/>
        <p:cNvGrpSpPr/>
        <p:nvPr/>
      </p:nvGrpSpPr>
      <p:grpSpPr>
        <a:xfrm>
          <a:off x="0" y="0"/>
          <a:ext cx="0" cy="0"/>
          <a:chOff x="0" y="0"/>
          <a:chExt cx="0" cy="0"/>
        </a:xfrm>
      </p:grpSpPr>
      <p:pic>
        <p:nvPicPr>
          <p:cNvPr id="2" name="Picture 169">
            <a:extLst>
              <a:ext uri="{FF2B5EF4-FFF2-40B4-BE49-F238E27FC236}">
                <a16:creationId xmlns:a16="http://schemas.microsoft.com/office/drawing/2014/main" id="{655A41B8-2864-44C4-A9B2-9F40A95F93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225338" cy="6858000"/>
          </a:xfrm>
          <a:prstGeom prst="rect">
            <a:avLst/>
          </a:prstGeom>
        </p:spPr>
      </p:pic>
      <p:sp>
        <p:nvSpPr>
          <p:cNvPr id="40" name="Rectangle 4">
            <a:extLst>
              <a:ext uri="{FF2B5EF4-FFF2-40B4-BE49-F238E27FC236}">
                <a16:creationId xmlns:a16="http://schemas.microsoft.com/office/drawing/2014/main" id="{13708B2C-83C9-4876-96B1-1CC09F31A163}"/>
              </a:ext>
            </a:extLst>
          </p:cNvPr>
          <p:cNvSpPr/>
          <p:nvPr userDrawn="1"/>
        </p:nvSpPr>
        <p:spPr>
          <a:xfrm>
            <a:off x="0" y="0"/>
            <a:ext cx="12225338" cy="6858000"/>
          </a:xfrm>
          <a:prstGeom prst="rect">
            <a:avLst/>
          </a:prstGeom>
          <a:solidFill>
            <a:srgbClr val="00324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6323" name="Rectangle 2"/>
          <p:cNvSpPr>
            <a:spLocks noGrp="1" noChangeArrowheads="1"/>
          </p:cNvSpPr>
          <p:nvPr>
            <p:ph type="subTitle" idx="1" hasCustomPrompt="1"/>
          </p:nvPr>
        </p:nvSpPr>
        <p:spPr>
          <a:xfrm>
            <a:off x="113619" y="5258117"/>
            <a:ext cx="10627380" cy="381451"/>
          </a:xfrm>
          <a:prstGeom prst="rect">
            <a:avLst/>
          </a:prstGeom>
        </p:spPr>
        <p:txBody>
          <a:bodyPr wrap="square">
            <a:spAutoFit/>
          </a:bodyPr>
          <a:lstStyle>
            <a:lvl1pPr marL="0" indent="0">
              <a:buFont typeface="Verdana" pitchFamily="34" charset="0"/>
              <a:buNone/>
              <a:defRPr sz="1736"/>
            </a:lvl1pPr>
          </a:lstStyle>
          <a:p>
            <a:pPr lvl="0"/>
            <a:r>
              <a:rPr lang="en-GB" noProof="0" dirty="0" err="1"/>
              <a:t>SubTitle</a:t>
            </a:r>
            <a:endParaRPr lang="en-GB" noProof="0" dirty="0"/>
          </a:p>
        </p:txBody>
      </p:sp>
      <p:sp>
        <p:nvSpPr>
          <p:cNvPr id="56325" name="Rectangle 6"/>
          <p:cNvSpPr>
            <a:spLocks noGrp="1" noChangeArrowheads="1"/>
          </p:cNvSpPr>
          <p:nvPr>
            <p:ph type="ctrTitle" hasCustomPrompt="1"/>
          </p:nvPr>
        </p:nvSpPr>
        <p:spPr>
          <a:xfrm>
            <a:off x="147704" y="3351588"/>
            <a:ext cx="11809731" cy="707886"/>
          </a:xfrm>
          <a:prstGeom prst="rect">
            <a:avLst/>
          </a:prstGeom>
        </p:spPr>
        <p:txBody>
          <a:bodyPr/>
          <a:lstStyle>
            <a:lvl1pPr>
              <a:defRPr sz="4000">
                <a:solidFill>
                  <a:schemeClr val="bg1"/>
                </a:solidFill>
              </a:defRPr>
            </a:lvl1pPr>
          </a:lstStyle>
          <a:p>
            <a:pPr lvl="0"/>
            <a:r>
              <a:rPr lang="en-GB" noProof="0" dirty="0"/>
              <a:t>NAME YOUR PRESENTATION</a:t>
            </a:r>
          </a:p>
        </p:txBody>
      </p:sp>
      <p:sp>
        <p:nvSpPr>
          <p:cNvPr id="56347" name="Text Box 27"/>
          <p:cNvSpPr txBox="1">
            <a:spLocks noChangeArrowheads="1"/>
          </p:cNvSpPr>
          <p:nvPr userDrawn="1"/>
        </p:nvSpPr>
        <p:spPr bwMode="auto">
          <a:xfrm>
            <a:off x="844737" y="6429376"/>
            <a:ext cx="6706956"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772" noProof="0" dirty="0"/>
          </a:p>
        </p:txBody>
      </p:sp>
      <p:sp>
        <p:nvSpPr>
          <p:cNvPr id="10" name="Text Box 58"/>
          <p:cNvSpPr txBox="1">
            <a:spLocks noChangeArrowheads="1"/>
          </p:cNvSpPr>
          <p:nvPr userDrawn="1"/>
        </p:nvSpPr>
        <p:spPr bwMode="auto">
          <a:xfrm>
            <a:off x="213480" y="6202800"/>
            <a:ext cx="670695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nchor="b">
            <a:spAutoFit/>
          </a:bodyPr>
          <a:lstStyle/>
          <a:p>
            <a:pPr algn="l">
              <a:spcBef>
                <a:spcPct val="50000"/>
              </a:spcBef>
            </a:pPr>
            <a:r>
              <a:rPr lang="en-GB" sz="800" noProof="0" dirty="0">
                <a:solidFill>
                  <a:srgbClr val="8197A6"/>
                </a:solidFill>
                <a:latin typeface="Arial" panose="020B0604020202020204" pitchFamily="34" charset="0"/>
                <a:cs typeface="Arial" panose="020B0604020202020204" pitchFamily="34" charset="0"/>
              </a:rPr>
              <a:t>ESA UNCLASSIFIED - For ESA Official Use Only</a:t>
            </a:r>
          </a:p>
        </p:txBody>
      </p:sp>
      <p:cxnSp>
        <p:nvCxnSpPr>
          <p:cNvPr id="94" name="Straight Connector 152">
            <a:extLst>
              <a:ext uri="{FF2B5EF4-FFF2-40B4-BE49-F238E27FC236}">
                <a16:creationId xmlns:a16="http://schemas.microsoft.com/office/drawing/2014/main" id="{357F7D0F-2D50-4418-8EB4-564A4B2CEE5B}"/>
              </a:ext>
            </a:extLst>
          </p:cNvPr>
          <p:cNvCxnSpPr>
            <a:cxnSpLocks/>
          </p:cNvCxnSpPr>
          <p:nvPr userDrawn="1"/>
        </p:nvCxnSpPr>
        <p:spPr>
          <a:xfrm>
            <a:off x="223200" y="4106871"/>
            <a:ext cx="11736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38" name="Picture 37">
            <a:extLst>
              <a:ext uri="{FF2B5EF4-FFF2-40B4-BE49-F238E27FC236}">
                <a16:creationId xmlns:a16="http://schemas.microsoft.com/office/drawing/2014/main" id="{6C34021B-66EB-9E45-8BD1-64D5855A580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31489" y="-216085"/>
            <a:ext cx="2093892" cy="1314000"/>
          </a:xfrm>
          <a:prstGeom prst="rect">
            <a:avLst/>
          </a:prstGeom>
        </p:spPr>
      </p:pic>
      <p:cxnSp>
        <p:nvCxnSpPr>
          <p:cNvPr id="39" name="Straight Connector 38">
            <a:extLst>
              <a:ext uri="{FF2B5EF4-FFF2-40B4-BE49-F238E27FC236}">
                <a16:creationId xmlns:a16="http://schemas.microsoft.com/office/drawing/2014/main" id="{D90A106D-F82D-4A4A-81C2-51E2F76FBD9F}"/>
              </a:ext>
            </a:extLst>
          </p:cNvPr>
          <p:cNvCxnSpPr>
            <a:cxnSpLocks/>
          </p:cNvCxnSpPr>
          <p:nvPr userDrawn="1"/>
        </p:nvCxnSpPr>
        <p:spPr>
          <a:xfrm>
            <a:off x="221435" y="6422971"/>
            <a:ext cx="11736000"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97" name="Picture 5">
            <a:extLst>
              <a:ext uri="{FF2B5EF4-FFF2-40B4-BE49-F238E27FC236}">
                <a16:creationId xmlns:a16="http://schemas.microsoft.com/office/drawing/2014/main" id="{F2382437-E20D-44CE-9678-6FC2D2C8FA21}"/>
              </a:ext>
            </a:extLst>
          </p:cNvPr>
          <p:cNvPicPr>
            <a:picLocks/>
          </p:cNvPicPr>
          <p:nvPr userDrawn="1"/>
        </p:nvPicPr>
        <p:blipFill>
          <a:blip r:embed="rId4" cstate="email">
            <a:extLst>
              <a:ext uri="{28A0092B-C50C-407E-A947-70E740481C1C}">
                <a14:useLocalDpi xmlns:a14="http://schemas.microsoft.com/office/drawing/2010/main"/>
              </a:ext>
            </a:extLst>
          </a:blip>
          <a:stretch>
            <a:fillRect/>
          </a:stretch>
        </p:blipFill>
        <p:spPr>
          <a:xfrm>
            <a:off x="10342800" y="6584400"/>
            <a:ext cx="1641396" cy="104400"/>
          </a:xfrm>
          <a:prstGeom prst="rect">
            <a:avLst/>
          </a:prstGeom>
        </p:spPr>
      </p:pic>
      <p:pic>
        <p:nvPicPr>
          <p:cNvPr id="41" name="Picture 40">
            <a:extLst>
              <a:ext uri="{FF2B5EF4-FFF2-40B4-BE49-F238E27FC236}">
                <a16:creationId xmlns:a16="http://schemas.microsoft.com/office/drawing/2014/main" id="{EBB965BA-5FAA-5543-9444-B14F3D19DD2B}"/>
              </a:ext>
            </a:extLst>
          </p:cNvPr>
          <p:cNvPicPr/>
          <p:nvPr userDrawn="1"/>
        </p:nvPicPr>
        <p:blipFill>
          <a:blip r:embed="rId5">
            <a:extLst>
              <a:ext uri="{28A0092B-C50C-407E-A947-70E740481C1C}">
                <a14:useLocalDpi xmlns:a14="http://schemas.microsoft.com/office/drawing/2010/main"/>
              </a:ext>
            </a:extLst>
          </a:blip>
          <a:stretch>
            <a:fillRect/>
          </a:stretch>
        </p:blipFill>
        <p:spPr>
          <a:xfrm>
            <a:off x="3689" y="6454954"/>
            <a:ext cx="9956800" cy="4051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strips(upRight)">
                                      <p:cBhvr>
                                        <p:cTn id="7" dur="500"/>
                                        <p:tgtEl>
                                          <p:spTgt spid="39"/>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500" fill="hold"/>
                                        <p:tgtEl>
                                          <p:spTgt spid="41"/>
                                        </p:tgtEl>
                                        <p:attrNameLst>
                                          <p:attrName>ppt_x</p:attrName>
                                        </p:attrNameLst>
                                      </p:cBhvr>
                                      <p:tavLst>
                                        <p:tav tm="0">
                                          <p:val>
                                            <p:strVal val="0-#ppt_w/2"/>
                                          </p:val>
                                        </p:tav>
                                        <p:tav tm="100000">
                                          <p:val>
                                            <p:strVal val="#ppt_x"/>
                                          </p:val>
                                        </p:tav>
                                      </p:tavLst>
                                    </p:anim>
                                    <p:anim calcmode="lin" valueType="num">
                                      <p:cBhvr additive="base">
                                        <p:cTn id="12" dur="1500" fill="hold"/>
                                        <p:tgtEl>
                                          <p:spTgt spid="41"/>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 presetClass="entr" presetSubtype="12"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500" fill="hold"/>
                                        <p:tgtEl>
                                          <p:spTgt spid="40"/>
                                        </p:tgtEl>
                                        <p:attrNameLst>
                                          <p:attrName>ppt_x</p:attrName>
                                        </p:attrNameLst>
                                      </p:cBhvr>
                                      <p:tavLst>
                                        <p:tav tm="0">
                                          <p:val>
                                            <p:strVal val="0-#ppt_w/2"/>
                                          </p:val>
                                        </p:tav>
                                        <p:tav tm="100000">
                                          <p:val>
                                            <p:strVal val="#ppt_x"/>
                                          </p:val>
                                        </p:tav>
                                      </p:tavLst>
                                    </p:anim>
                                    <p:anim calcmode="lin" valueType="num">
                                      <p:cBhvr additive="base">
                                        <p:cTn id="17" dur="50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2500"/>
                            </p:stCondLst>
                            <p:childTnLst>
                              <p:par>
                                <p:cTn id="19" presetID="1" presetClass="entr" presetSubtype="0"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97"/>
                                        </p:tgtEl>
                                        <p:attrNameLst>
                                          <p:attrName>style.visibility</p:attrName>
                                        </p:attrNameLst>
                                      </p:cBhvr>
                                      <p:to>
                                        <p:strVal val="visible"/>
                                      </p:to>
                                    </p:set>
                                    <p:animEffect transition="in" filter="wipe(left)">
                                      <p:cBhvr>
                                        <p:cTn id="24" dur="500"/>
                                        <p:tgtEl>
                                          <p:spTgt spid="97"/>
                                        </p:tgtEl>
                                      </p:cBhvr>
                                    </p:animEffect>
                                  </p:childTnLst>
                                </p:cTn>
                              </p:par>
                            </p:childTnLst>
                          </p:cTn>
                        </p:par>
                        <p:par>
                          <p:cTn id="25" fill="hold">
                            <p:stCondLst>
                              <p:cond delay="3000"/>
                            </p:stCondLst>
                            <p:childTnLst>
                              <p:par>
                                <p:cTn id="26" presetID="10"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par>
                          <p:cTn id="29" fill="hold">
                            <p:stCondLst>
                              <p:cond delay="3500"/>
                            </p:stCondLst>
                            <p:childTnLst>
                              <p:par>
                                <p:cTn id="30" presetID="18" presetClass="entr" presetSubtype="3" fill="hold" nodeType="after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strips(upRight)">
                                      <p:cBhvr>
                                        <p:cTn id="32" dur="500"/>
                                        <p:tgtEl>
                                          <p:spTgt spid="94"/>
                                        </p:tgtEl>
                                      </p:cBhvr>
                                    </p:animEffect>
                                  </p:childTnLst>
                                </p:cTn>
                              </p:par>
                            </p:childTnLst>
                          </p:cTn>
                        </p:par>
                        <p:par>
                          <p:cTn id="33" fill="hold">
                            <p:stCondLst>
                              <p:cond delay="4000"/>
                            </p:stCondLst>
                            <p:childTnLst>
                              <p:par>
                                <p:cTn id="34" presetID="22" presetClass="entr" presetSubtype="8" fill="hold" grpId="0" nodeType="afterEffect">
                                  <p:stCondLst>
                                    <p:cond delay="0"/>
                                  </p:stCondLst>
                                  <p:childTnLst>
                                    <p:set>
                                      <p:cBhvr>
                                        <p:cTn id="35" dur="1" fill="hold">
                                          <p:stCondLst>
                                            <p:cond delay="0"/>
                                          </p:stCondLst>
                                        </p:cTn>
                                        <p:tgtEl>
                                          <p:spTgt spid="56325"/>
                                        </p:tgtEl>
                                        <p:attrNameLst>
                                          <p:attrName>style.visibility</p:attrName>
                                        </p:attrNameLst>
                                      </p:cBhvr>
                                      <p:to>
                                        <p:strVal val="visible"/>
                                      </p:to>
                                    </p:set>
                                    <p:animEffect transition="in" filter="wipe(left)">
                                      <p:cBhvr>
                                        <p:cTn id="36" dur="500"/>
                                        <p:tgtEl>
                                          <p:spTgt spid="56325"/>
                                        </p:tgtEl>
                                      </p:cBhvr>
                                    </p:animEffect>
                                  </p:childTnLst>
                                </p:cTn>
                              </p:par>
                            </p:childTnLst>
                          </p:cTn>
                        </p:par>
                        <p:par>
                          <p:cTn id="37" fill="hold">
                            <p:stCondLst>
                              <p:cond delay="4500"/>
                            </p:stCondLst>
                            <p:childTnLst>
                              <p:par>
                                <p:cTn id="38" presetID="22" presetClass="entr" presetSubtype="8" fill="hold" grpId="0" nodeType="afterEffect">
                                  <p:stCondLst>
                                    <p:cond delay="0"/>
                                  </p:stCondLst>
                                  <p:childTnLst>
                                    <p:set>
                                      <p:cBhvr>
                                        <p:cTn id="39" dur="1" fill="hold">
                                          <p:stCondLst>
                                            <p:cond delay="0"/>
                                          </p:stCondLst>
                                        </p:cTn>
                                        <p:tgtEl>
                                          <p:spTgt spid="56323"/>
                                        </p:tgtEl>
                                        <p:attrNameLst>
                                          <p:attrName>style.visibility</p:attrName>
                                        </p:attrNameLst>
                                      </p:cBhvr>
                                      <p:to>
                                        <p:strVal val="visible"/>
                                      </p:to>
                                    </p:set>
                                    <p:animEffect transition="in" filter="wipe(left)">
                                      <p:cBhvr>
                                        <p:cTn id="40" dur="500"/>
                                        <p:tgtEl>
                                          <p:spTgt spid="563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56323" grpId="0">
        <p:tmplLst>
          <p:tmpl>
            <p:tnLst>
              <p:par>
                <p:cTn presetID="22" presetClass="entr" presetSubtype="8" fill="hold" nodeType="afterEffect">
                  <p:stCondLst>
                    <p:cond delay="0"/>
                  </p:stCondLst>
                  <p:childTnLst>
                    <p:set>
                      <p:cBhvr>
                        <p:cTn dur="1" fill="hold">
                          <p:stCondLst>
                            <p:cond delay="0"/>
                          </p:stCondLst>
                        </p:cTn>
                        <p:tgtEl>
                          <p:spTgt spid="56323"/>
                        </p:tgtEl>
                        <p:attrNameLst>
                          <p:attrName>style.visibility</p:attrName>
                        </p:attrNameLst>
                      </p:cBhvr>
                      <p:to>
                        <p:strVal val="visible"/>
                      </p:to>
                    </p:set>
                    <p:animEffect transition="in" filter="wipe(left)">
                      <p:cBhvr>
                        <p:cTn dur="500"/>
                        <p:tgtEl>
                          <p:spTgt spid="56323"/>
                        </p:tgtEl>
                      </p:cBhvr>
                    </p:animEffect>
                  </p:childTnLst>
                </p:cTn>
              </p:par>
            </p:tnLst>
          </p:tmpl>
        </p:tmplLst>
      </p:bldP>
      <p:bldP spid="56325" grpId="0"/>
      <p:bldP spid="10"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ARK8">
    <p:spTree>
      <p:nvGrpSpPr>
        <p:cNvPr id="1" name=""/>
        <p:cNvGrpSpPr/>
        <p:nvPr/>
      </p:nvGrpSpPr>
      <p:grpSpPr>
        <a:xfrm>
          <a:off x="0" y="0"/>
          <a:ext cx="0" cy="0"/>
          <a:chOff x="0" y="0"/>
          <a:chExt cx="0" cy="0"/>
        </a:xfrm>
      </p:grpSpPr>
      <p:grpSp>
        <p:nvGrpSpPr>
          <p:cNvPr id="7" name="Group 35">
            <a:extLst>
              <a:ext uri="{FF2B5EF4-FFF2-40B4-BE49-F238E27FC236}">
                <a16:creationId xmlns:a16="http://schemas.microsoft.com/office/drawing/2014/main" id="{79B5329C-A2C5-4ECB-BC98-1EE910A59C5C}"/>
              </a:ext>
            </a:extLst>
          </p:cNvPr>
          <p:cNvGrpSpPr/>
          <p:nvPr userDrawn="1"/>
        </p:nvGrpSpPr>
        <p:grpSpPr>
          <a:xfrm>
            <a:off x="-6583" y="-3"/>
            <a:ext cx="12302859" cy="6858003"/>
            <a:chOff x="-6566" y="-2"/>
            <a:chExt cx="12269309" cy="6858002"/>
          </a:xfrm>
        </p:grpSpPr>
        <p:sp>
          <p:nvSpPr>
            <p:cNvPr id="8" name="Rectangle 36" hidden="1">
              <a:extLst>
                <a:ext uri="{FF2B5EF4-FFF2-40B4-BE49-F238E27FC236}">
                  <a16:creationId xmlns:a16="http://schemas.microsoft.com/office/drawing/2014/main" id="{C8958B36-AB2D-48BD-9A47-6687DB792AE7}"/>
                </a:ext>
              </a:extLst>
            </p:cNvPr>
            <p:cNvSpPr/>
            <p:nvPr userDrawn="1"/>
          </p:nvSpPr>
          <p:spPr>
            <a:xfrm>
              <a:off x="-6566" y="-2"/>
              <a:ext cx="12198565" cy="6858002"/>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02" dirty="0"/>
            </a:p>
          </p:txBody>
        </p:sp>
        <p:grpSp>
          <p:nvGrpSpPr>
            <p:cNvPr id="9" name="Group 37" hidden="1">
              <a:extLst>
                <a:ext uri="{FF2B5EF4-FFF2-40B4-BE49-F238E27FC236}">
                  <a16:creationId xmlns:a16="http://schemas.microsoft.com/office/drawing/2014/main" id="{430FC37E-46B5-4BD2-9E97-2B76C0573440}"/>
                </a:ext>
              </a:extLst>
            </p:cNvPr>
            <p:cNvGrpSpPr/>
            <p:nvPr userDrawn="1"/>
          </p:nvGrpSpPr>
          <p:grpSpPr>
            <a:xfrm>
              <a:off x="442260" y="3456849"/>
              <a:ext cx="11820483" cy="2970388"/>
              <a:chOff x="442260" y="3600153"/>
              <a:chExt cx="11820483" cy="2970388"/>
            </a:xfrm>
          </p:grpSpPr>
          <p:cxnSp>
            <p:nvCxnSpPr>
              <p:cNvPr id="10" name="Straight Connector 38">
                <a:extLst>
                  <a:ext uri="{FF2B5EF4-FFF2-40B4-BE49-F238E27FC236}">
                    <a16:creationId xmlns:a16="http://schemas.microsoft.com/office/drawing/2014/main" id="{E63B12F6-68E5-4FD2-AE82-2C61E9FEC371}"/>
                  </a:ext>
                </a:extLst>
              </p:cNvPr>
              <p:cNvCxnSpPr/>
              <p:nvPr userDrawn="1"/>
            </p:nvCxnSpPr>
            <p:spPr>
              <a:xfrm flipV="1">
                <a:off x="930228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1" name="Straight Connector 39">
                <a:extLst>
                  <a:ext uri="{FF2B5EF4-FFF2-40B4-BE49-F238E27FC236}">
                    <a16:creationId xmlns:a16="http://schemas.microsoft.com/office/drawing/2014/main" id="{3F18698A-2CC1-42F7-AFA2-0ED6A65A0467}"/>
                  </a:ext>
                </a:extLst>
              </p:cNvPr>
              <p:cNvCxnSpPr/>
              <p:nvPr userDrawn="1"/>
            </p:nvCxnSpPr>
            <p:spPr>
              <a:xfrm flipV="1">
                <a:off x="877305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2" name="Straight Connector 40">
                <a:extLst>
                  <a:ext uri="{FF2B5EF4-FFF2-40B4-BE49-F238E27FC236}">
                    <a16:creationId xmlns:a16="http://schemas.microsoft.com/office/drawing/2014/main" id="{5A3E8D2A-FCB8-46D8-8E13-5DFD77E0857A}"/>
                  </a:ext>
                </a:extLst>
              </p:cNvPr>
              <p:cNvCxnSpPr/>
              <p:nvPr userDrawn="1"/>
            </p:nvCxnSpPr>
            <p:spPr>
              <a:xfrm flipV="1">
                <a:off x="8235524"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3" name="Straight Connector 41">
                <a:extLst>
                  <a:ext uri="{FF2B5EF4-FFF2-40B4-BE49-F238E27FC236}">
                    <a16:creationId xmlns:a16="http://schemas.microsoft.com/office/drawing/2014/main" id="{2A1A5DCC-95B9-432D-9319-E61A83F71866}"/>
                  </a:ext>
                </a:extLst>
              </p:cNvPr>
              <p:cNvCxnSpPr/>
              <p:nvPr userDrawn="1"/>
            </p:nvCxnSpPr>
            <p:spPr>
              <a:xfrm flipV="1">
                <a:off x="78660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4" name="Straight Connector 42">
                <a:extLst>
                  <a:ext uri="{FF2B5EF4-FFF2-40B4-BE49-F238E27FC236}">
                    <a16:creationId xmlns:a16="http://schemas.microsoft.com/office/drawing/2014/main" id="{B8820250-F9E0-4311-BF0C-802AF6875CAD}"/>
                  </a:ext>
                </a:extLst>
              </p:cNvPr>
              <p:cNvCxnSpPr/>
              <p:nvPr userDrawn="1"/>
            </p:nvCxnSpPr>
            <p:spPr>
              <a:xfrm flipV="1">
                <a:off x="7498863"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43">
                <a:extLst>
                  <a:ext uri="{FF2B5EF4-FFF2-40B4-BE49-F238E27FC236}">
                    <a16:creationId xmlns:a16="http://schemas.microsoft.com/office/drawing/2014/main" id="{388E2DD4-2471-4F2A-8590-D3A12C918E40}"/>
                  </a:ext>
                </a:extLst>
              </p:cNvPr>
              <p:cNvCxnSpPr/>
              <p:nvPr userDrawn="1"/>
            </p:nvCxnSpPr>
            <p:spPr>
              <a:xfrm flipV="1">
                <a:off x="7127208"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6" name="Straight Connector 44">
                <a:extLst>
                  <a:ext uri="{FF2B5EF4-FFF2-40B4-BE49-F238E27FC236}">
                    <a16:creationId xmlns:a16="http://schemas.microsoft.com/office/drawing/2014/main" id="{93FCA856-D622-4D05-8EC1-5A1167A0E484}"/>
                  </a:ext>
                </a:extLst>
              </p:cNvPr>
              <p:cNvCxnSpPr/>
              <p:nvPr userDrawn="1"/>
            </p:nvCxnSpPr>
            <p:spPr>
              <a:xfrm flipV="1">
                <a:off x="675865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7" name="Straight Connector 45">
                <a:extLst>
                  <a:ext uri="{FF2B5EF4-FFF2-40B4-BE49-F238E27FC236}">
                    <a16:creationId xmlns:a16="http://schemas.microsoft.com/office/drawing/2014/main" id="{920EE15C-2FE5-464B-9141-CB9BF0147888}"/>
                  </a:ext>
                </a:extLst>
              </p:cNvPr>
              <p:cNvCxnSpPr/>
              <p:nvPr userDrawn="1"/>
            </p:nvCxnSpPr>
            <p:spPr>
              <a:xfrm flipV="1">
                <a:off x="638946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8" name="Straight Connector 46">
                <a:extLst>
                  <a:ext uri="{FF2B5EF4-FFF2-40B4-BE49-F238E27FC236}">
                    <a16:creationId xmlns:a16="http://schemas.microsoft.com/office/drawing/2014/main" id="{4B6CEFD2-1B8D-4244-B930-8D2849ED397B}"/>
                  </a:ext>
                </a:extLst>
              </p:cNvPr>
              <p:cNvCxnSpPr/>
              <p:nvPr userDrawn="1"/>
            </p:nvCxnSpPr>
            <p:spPr>
              <a:xfrm flipV="1">
                <a:off x="6009868" y="3607282"/>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9" name="Straight Connector 47">
                <a:extLst>
                  <a:ext uri="{FF2B5EF4-FFF2-40B4-BE49-F238E27FC236}">
                    <a16:creationId xmlns:a16="http://schemas.microsoft.com/office/drawing/2014/main" id="{8A33E851-D6BA-438B-B03A-38CCF7C6E26B}"/>
                  </a:ext>
                </a:extLst>
              </p:cNvPr>
              <p:cNvCxnSpPr/>
              <p:nvPr userDrawn="1"/>
            </p:nvCxnSpPr>
            <p:spPr>
              <a:xfrm flipV="1">
                <a:off x="56439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0" name="Straight Connector 48">
                <a:extLst>
                  <a:ext uri="{FF2B5EF4-FFF2-40B4-BE49-F238E27FC236}">
                    <a16:creationId xmlns:a16="http://schemas.microsoft.com/office/drawing/2014/main" id="{4A28DC0D-210E-4248-9128-A55D9A06369B}"/>
                  </a:ext>
                </a:extLst>
              </p:cNvPr>
              <p:cNvCxnSpPr/>
              <p:nvPr userDrawn="1"/>
            </p:nvCxnSpPr>
            <p:spPr>
              <a:xfrm flipV="1">
                <a:off x="526926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1" name="Straight Connector 49">
                <a:extLst>
                  <a:ext uri="{FF2B5EF4-FFF2-40B4-BE49-F238E27FC236}">
                    <a16:creationId xmlns:a16="http://schemas.microsoft.com/office/drawing/2014/main" id="{1464FE7F-7592-47D7-8ADE-D22FEDEBFB3D}"/>
                  </a:ext>
                </a:extLst>
              </p:cNvPr>
              <p:cNvCxnSpPr/>
              <p:nvPr userDrawn="1"/>
            </p:nvCxnSpPr>
            <p:spPr>
              <a:xfrm flipV="1">
                <a:off x="48896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2" name="Straight Connector 50">
                <a:extLst>
                  <a:ext uri="{FF2B5EF4-FFF2-40B4-BE49-F238E27FC236}">
                    <a16:creationId xmlns:a16="http://schemas.microsoft.com/office/drawing/2014/main" id="{B7EA4283-4EAA-4DD8-8791-6F9976FBC69B}"/>
                  </a:ext>
                </a:extLst>
              </p:cNvPr>
              <p:cNvCxnSpPr/>
              <p:nvPr userDrawn="1"/>
            </p:nvCxnSpPr>
            <p:spPr>
              <a:xfrm flipV="1">
                <a:off x="452332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51">
                <a:extLst>
                  <a:ext uri="{FF2B5EF4-FFF2-40B4-BE49-F238E27FC236}">
                    <a16:creationId xmlns:a16="http://schemas.microsoft.com/office/drawing/2014/main" id="{92F79F70-7C67-441A-BE5F-68EF88D42721}"/>
                  </a:ext>
                </a:extLst>
              </p:cNvPr>
              <p:cNvCxnSpPr/>
              <p:nvPr userDrawn="1"/>
            </p:nvCxnSpPr>
            <p:spPr>
              <a:xfrm flipV="1">
                <a:off x="415592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4" name="Straight Connector 52">
                <a:extLst>
                  <a:ext uri="{FF2B5EF4-FFF2-40B4-BE49-F238E27FC236}">
                    <a16:creationId xmlns:a16="http://schemas.microsoft.com/office/drawing/2014/main" id="{235AD71C-D9EE-4E4E-81B5-BBAF4D8497D8}"/>
                  </a:ext>
                </a:extLst>
              </p:cNvPr>
              <p:cNvCxnSpPr/>
              <p:nvPr userDrawn="1"/>
            </p:nvCxnSpPr>
            <p:spPr>
              <a:xfrm flipV="1">
                <a:off x="3786582"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5" name="Straight Connector 53">
                <a:extLst>
                  <a:ext uri="{FF2B5EF4-FFF2-40B4-BE49-F238E27FC236}">
                    <a16:creationId xmlns:a16="http://schemas.microsoft.com/office/drawing/2014/main" id="{F97E8D7C-177F-4679-88B2-B2A1A0F63008}"/>
                  </a:ext>
                </a:extLst>
              </p:cNvPr>
              <p:cNvCxnSpPr/>
              <p:nvPr userDrawn="1"/>
            </p:nvCxnSpPr>
            <p:spPr>
              <a:xfrm flipV="1">
                <a:off x="342049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6" name="Straight Connector 54">
                <a:extLst>
                  <a:ext uri="{FF2B5EF4-FFF2-40B4-BE49-F238E27FC236}">
                    <a16:creationId xmlns:a16="http://schemas.microsoft.com/office/drawing/2014/main" id="{CCBF4EED-8DF1-4D4C-9233-2A5AED92FAF5}"/>
                  </a:ext>
                </a:extLst>
              </p:cNvPr>
              <p:cNvCxnSpPr/>
              <p:nvPr userDrawn="1"/>
            </p:nvCxnSpPr>
            <p:spPr>
              <a:xfrm flipV="1">
                <a:off x="305109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55">
                <a:extLst>
                  <a:ext uri="{FF2B5EF4-FFF2-40B4-BE49-F238E27FC236}">
                    <a16:creationId xmlns:a16="http://schemas.microsoft.com/office/drawing/2014/main" id="{FE781963-B521-4090-B33E-52BA0D08DD4D}"/>
                  </a:ext>
                </a:extLst>
              </p:cNvPr>
              <p:cNvCxnSpPr/>
              <p:nvPr userDrawn="1"/>
            </p:nvCxnSpPr>
            <p:spPr>
              <a:xfrm flipV="1">
                <a:off x="267428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8" name="Straight Connector 56">
                <a:extLst>
                  <a:ext uri="{FF2B5EF4-FFF2-40B4-BE49-F238E27FC236}">
                    <a16:creationId xmlns:a16="http://schemas.microsoft.com/office/drawing/2014/main" id="{97A5F321-E5FD-4460-AB50-6E7982BCF2C1}"/>
                  </a:ext>
                </a:extLst>
              </p:cNvPr>
              <p:cNvCxnSpPr/>
              <p:nvPr userDrawn="1"/>
            </p:nvCxnSpPr>
            <p:spPr>
              <a:xfrm flipV="1">
                <a:off x="23085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9" name="Straight Connector 57">
                <a:extLst>
                  <a:ext uri="{FF2B5EF4-FFF2-40B4-BE49-F238E27FC236}">
                    <a16:creationId xmlns:a16="http://schemas.microsoft.com/office/drawing/2014/main" id="{77249232-6F79-4387-A6B7-F3681620C2C6}"/>
                  </a:ext>
                </a:extLst>
              </p:cNvPr>
              <p:cNvCxnSpPr/>
              <p:nvPr userDrawn="1"/>
            </p:nvCxnSpPr>
            <p:spPr>
              <a:xfrm flipV="1">
                <a:off x="193107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0" name="Straight Connector 58">
                <a:extLst>
                  <a:ext uri="{FF2B5EF4-FFF2-40B4-BE49-F238E27FC236}">
                    <a16:creationId xmlns:a16="http://schemas.microsoft.com/office/drawing/2014/main" id="{0B03DDF2-C067-4050-B9E3-973ACB79D110}"/>
                  </a:ext>
                </a:extLst>
              </p:cNvPr>
              <p:cNvCxnSpPr/>
              <p:nvPr userDrawn="1"/>
            </p:nvCxnSpPr>
            <p:spPr>
              <a:xfrm flipV="1">
                <a:off x="155844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1" name="Straight Connector 59">
                <a:extLst>
                  <a:ext uri="{FF2B5EF4-FFF2-40B4-BE49-F238E27FC236}">
                    <a16:creationId xmlns:a16="http://schemas.microsoft.com/office/drawing/2014/main" id="{2CCD4EA8-14AB-4EF3-AA4F-068028B23FD9}"/>
                  </a:ext>
                </a:extLst>
              </p:cNvPr>
              <p:cNvCxnSpPr/>
              <p:nvPr userDrawn="1"/>
            </p:nvCxnSpPr>
            <p:spPr>
              <a:xfrm flipV="1">
                <a:off x="11883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2" name="Straight Connector 60">
                <a:extLst>
                  <a:ext uri="{FF2B5EF4-FFF2-40B4-BE49-F238E27FC236}">
                    <a16:creationId xmlns:a16="http://schemas.microsoft.com/office/drawing/2014/main" id="{C8AD15C4-17A1-4D20-A30D-913A27934A98}"/>
                  </a:ext>
                </a:extLst>
              </p:cNvPr>
              <p:cNvCxnSpPr/>
              <p:nvPr userDrawn="1"/>
            </p:nvCxnSpPr>
            <p:spPr>
              <a:xfrm flipV="1">
                <a:off x="81408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3" name="Straight Connector 61">
                <a:extLst>
                  <a:ext uri="{FF2B5EF4-FFF2-40B4-BE49-F238E27FC236}">
                    <a16:creationId xmlns:a16="http://schemas.microsoft.com/office/drawing/2014/main" id="{53B14BAE-6D30-487C-A35C-CEEAB0526FC6}"/>
                  </a:ext>
                </a:extLst>
              </p:cNvPr>
              <p:cNvCxnSpPr/>
              <p:nvPr userDrawn="1"/>
            </p:nvCxnSpPr>
            <p:spPr>
              <a:xfrm flipV="1">
                <a:off x="4422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grpSp>
      </p:grpSp>
      <p:sp>
        <p:nvSpPr>
          <p:cNvPr id="2" name="Titolo 1">
            <a:extLst>
              <a:ext uri="{FF2B5EF4-FFF2-40B4-BE49-F238E27FC236}">
                <a16:creationId xmlns:a16="http://schemas.microsoft.com/office/drawing/2014/main" id="{4CC007AC-F8AF-47C6-A900-868B5879D788}"/>
              </a:ext>
            </a:extLst>
          </p:cNvPr>
          <p:cNvSpPr>
            <a:spLocks noGrp="1"/>
          </p:cNvSpPr>
          <p:nvPr>
            <p:ph type="title" hasCustomPrompt="1"/>
          </p:nvPr>
        </p:nvSpPr>
        <p:spPr/>
        <p:txBody>
          <a:bodyPr/>
          <a:lstStyle/>
          <a:p>
            <a:r>
              <a:rPr lang="en-GB" altLang="en-US" noProof="0" dirty="0"/>
              <a:t>CLICK TO EDIT MASTER TITLE STYLE</a:t>
            </a:r>
            <a:endParaRPr lang="en-GB" noProof="0" dirty="0"/>
          </a:p>
        </p:txBody>
      </p:sp>
      <p:sp>
        <p:nvSpPr>
          <p:cNvPr id="5" name="Content Placeholder 2">
            <a:extLst>
              <a:ext uri="{FF2B5EF4-FFF2-40B4-BE49-F238E27FC236}">
                <a16:creationId xmlns:a16="http://schemas.microsoft.com/office/drawing/2014/main" id="{E6A3B02F-74FE-439F-AB2D-C6EF6331C160}"/>
              </a:ext>
            </a:extLst>
          </p:cNvPr>
          <p:cNvSpPr>
            <a:spLocks noGrp="1"/>
          </p:cNvSpPr>
          <p:nvPr>
            <p:ph sz="half" idx="10"/>
          </p:nvPr>
        </p:nvSpPr>
        <p:spPr>
          <a:xfrm>
            <a:off x="218859" y="1674000"/>
            <a:ext cx="5788800" cy="4316400"/>
          </a:xfrm>
        </p:spPr>
        <p:txBody>
          <a:bodyPr/>
          <a:lstStyle>
            <a:lvl1pPr>
              <a:defRPr sz="1800"/>
            </a:lvl1pPr>
            <a:lvl2pPr>
              <a:defRPr sz="1800"/>
            </a:lvl2pPr>
            <a:lvl3pPr>
              <a:defRPr sz="1800"/>
            </a:lvl3pPr>
            <a:lvl4pPr>
              <a:defRPr sz="1800"/>
            </a:lvl4pPr>
            <a:lvl5pPr>
              <a:defRPr sz="1800"/>
            </a:lvl5pPr>
            <a:lvl6pPr>
              <a:defRPr sz="1302"/>
            </a:lvl6pPr>
            <a:lvl7pPr>
              <a:defRPr sz="1302"/>
            </a:lvl7pPr>
            <a:lvl8pPr>
              <a:defRPr sz="1302"/>
            </a:lvl8pPr>
            <a:lvl9pPr>
              <a:defRPr sz="1302"/>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6" name="Content Placeholder 3">
            <a:extLst>
              <a:ext uri="{FF2B5EF4-FFF2-40B4-BE49-F238E27FC236}">
                <a16:creationId xmlns:a16="http://schemas.microsoft.com/office/drawing/2014/main" id="{FBA924DC-7418-41D7-8688-B91299655814}"/>
              </a:ext>
            </a:extLst>
          </p:cNvPr>
          <p:cNvSpPr>
            <a:spLocks noGrp="1"/>
          </p:cNvSpPr>
          <p:nvPr>
            <p:ph sz="half" idx="2"/>
          </p:nvPr>
        </p:nvSpPr>
        <p:spPr>
          <a:xfrm>
            <a:off x="6202800" y="1674000"/>
            <a:ext cx="5778000" cy="4316400"/>
          </a:xfrm>
        </p:spPr>
        <p:txBody>
          <a:bodyPr/>
          <a:lstStyle>
            <a:lvl1pPr>
              <a:defRPr sz="1800"/>
            </a:lvl1pPr>
            <a:lvl2pPr>
              <a:defRPr sz="1800"/>
            </a:lvl2pPr>
            <a:lvl3pPr>
              <a:defRPr sz="1800"/>
            </a:lvl3pPr>
            <a:lvl4pPr>
              <a:defRPr sz="1800"/>
            </a:lvl4pPr>
            <a:lvl5pPr>
              <a:defRPr sz="1800"/>
            </a:lvl5pPr>
            <a:lvl6pPr>
              <a:defRPr sz="1302"/>
            </a:lvl6pPr>
            <a:lvl7pPr>
              <a:defRPr sz="1302"/>
            </a:lvl7pPr>
            <a:lvl8pPr>
              <a:defRPr sz="1302"/>
            </a:lvl8pPr>
            <a:lvl9pPr>
              <a:defRPr sz="1302"/>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cxnSp>
        <p:nvCxnSpPr>
          <p:cNvPr id="36" name="Straight Connector 35">
            <a:extLst>
              <a:ext uri="{FF2B5EF4-FFF2-40B4-BE49-F238E27FC236}">
                <a16:creationId xmlns:a16="http://schemas.microsoft.com/office/drawing/2014/main" id="{474DA607-7660-4BC3-BE10-CE82F2344A79}"/>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008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ARK_COLOUR_BG1">
    <p:bg>
      <p:bgPr>
        <a:solidFill>
          <a:srgbClr val="335E6F"/>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8E21D1-D3AB-467C-827A-60A3C231CE6D}"/>
              </a:ext>
            </a:extLst>
          </p:cNvPr>
          <p:cNvSpPr>
            <a:spLocks noGrp="1"/>
          </p:cNvSpPr>
          <p:nvPr>
            <p:ph type="title" hasCustomPrompt="1"/>
          </p:nvPr>
        </p:nvSpPr>
        <p:spPr/>
        <p:txBody>
          <a:bodyPr/>
          <a:lstStyle/>
          <a:p>
            <a:r>
              <a:rPr lang="en-GB" altLang="en-US" noProof="0" dirty="0"/>
              <a:t>CLICK TO EDIT MASTER TITLE STYLE</a:t>
            </a:r>
            <a:endParaRPr lang="en-GB" noProof="0" dirty="0"/>
          </a:p>
        </p:txBody>
      </p:sp>
      <p:sp>
        <p:nvSpPr>
          <p:cNvPr id="3" name="Content Placeholder 2">
            <a:extLst>
              <a:ext uri="{FF2B5EF4-FFF2-40B4-BE49-F238E27FC236}">
                <a16:creationId xmlns:a16="http://schemas.microsoft.com/office/drawing/2014/main" id="{44EECD27-029B-4C0A-8414-E1DCA07598E9}"/>
              </a:ext>
            </a:extLst>
          </p:cNvPr>
          <p:cNvSpPr>
            <a:spLocks noGrp="1"/>
          </p:cNvSpPr>
          <p:nvPr>
            <p:ph idx="1"/>
          </p:nvPr>
        </p:nvSpPr>
        <p:spPr>
          <a:xfrm>
            <a:off x="218860" y="882000"/>
            <a:ext cx="11764800" cy="5328000"/>
          </a:xfrm>
        </p:spPr>
        <p:txBody>
          <a:bodyPr/>
          <a:lstStyle>
            <a:lvl1pPr>
              <a:defRPr sz="1800"/>
            </a:lvl1pPr>
            <a:lvl2pPr>
              <a:defRPr sz="1800"/>
            </a:lvl2pPr>
            <a:lvl3pPr>
              <a:defRPr sz="1800"/>
            </a:lvl3pPr>
            <a:lvl4pPr>
              <a:defRPr sz="1800"/>
            </a:lvl4pPr>
            <a:lvl5pPr>
              <a:defRPr sz="1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cxnSp>
        <p:nvCxnSpPr>
          <p:cNvPr id="5" name="Straight Connector 4">
            <a:extLst>
              <a:ext uri="{FF2B5EF4-FFF2-40B4-BE49-F238E27FC236}">
                <a16:creationId xmlns:a16="http://schemas.microsoft.com/office/drawing/2014/main" id="{FD2C6DB2-558F-4C84-B5E0-4624E082FC47}"/>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09665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ARK_COLOUR_BG2">
    <p:bg>
      <p:bgPr>
        <a:solidFill>
          <a:srgbClr val="8197A6"/>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454D428-23AE-4B01-BE91-F59947AAFD88}"/>
              </a:ext>
            </a:extLst>
          </p:cNvPr>
          <p:cNvSpPr>
            <a:spLocks noGrp="1"/>
          </p:cNvSpPr>
          <p:nvPr>
            <p:ph type="title" hasCustomPrompt="1"/>
          </p:nvPr>
        </p:nvSpPr>
        <p:spPr>
          <a:xfrm>
            <a:off x="216000" y="154800"/>
            <a:ext cx="10108800" cy="565200"/>
          </a:xfrm>
        </p:spPr>
        <p:txBody>
          <a:bodyPr/>
          <a:lstStyle>
            <a:lvl1pPr>
              <a:defRPr sz="3000"/>
            </a:lvl1pPr>
          </a:lstStyle>
          <a:p>
            <a:r>
              <a:rPr lang="en-GB" altLang="en-US" noProof="0" dirty="0"/>
              <a:t>CLICK TO EDIT MASTER TITLE STYLE</a:t>
            </a:r>
            <a:endParaRPr lang="en-GB" noProof="0" dirty="0"/>
          </a:p>
        </p:txBody>
      </p:sp>
      <p:sp>
        <p:nvSpPr>
          <p:cNvPr id="4" name="Content Placeholder 2">
            <a:extLst>
              <a:ext uri="{FF2B5EF4-FFF2-40B4-BE49-F238E27FC236}">
                <a16:creationId xmlns:a16="http://schemas.microsoft.com/office/drawing/2014/main" id="{9536C13B-CB48-4EFE-B92B-E0DF778BBE58}"/>
              </a:ext>
            </a:extLst>
          </p:cNvPr>
          <p:cNvSpPr>
            <a:spLocks noGrp="1"/>
          </p:cNvSpPr>
          <p:nvPr>
            <p:ph idx="1"/>
          </p:nvPr>
        </p:nvSpPr>
        <p:spPr>
          <a:xfrm>
            <a:off x="219600" y="882000"/>
            <a:ext cx="11764800" cy="5328000"/>
          </a:xfrm>
        </p:spPr>
        <p:txBody>
          <a:bodyPr/>
          <a:lstStyle>
            <a:lvl1pPr>
              <a:defRPr sz="1800">
                <a:solidFill>
                  <a:srgbClr val="335E6F"/>
                </a:solidFill>
              </a:defRPr>
            </a:lvl1pPr>
            <a:lvl2pPr>
              <a:defRPr sz="1800">
                <a:solidFill>
                  <a:srgbClr val="335E6F"/>
                </a:solidFill>
              </a:defRPr>
            </a:lvl2pPr>
            <a:lvl3pPr>
              <a:defRPr sz="1800">
                <a:solidFill>
                  <a:srgbClr val="335E6F"/>
                </a:solidFill>
              </a:defRPr>
            </a:lvl3pPr>
            <a:lvl4pPr>
              <a:defRPr sz="1800">
                <a:solidFill>
                  <a:srgbClr val="335E6F"/>
                </a:solidFill>
              </a:defRPr>
            </a:lvl4pPr>
            <a:lvl5pPr>
              <a:defRPr sz="1800">
                <a:solidFill>
                  <a:srgbClr val="335E6F"/>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cxnSp>
        <p:nvCxnSpPr>
          <p:cNvPr id="5" name="Straight Connector 4">
            <a:extLst>
              <a:ext uri="{FF2B5EF4-FFF2-40B4-BE49-F238E27FC236}">
                <a16:creationId xmlns:a16="http://schemas.microsoft.com/office/drawing/2014/main" id="{E39F78FA-F6D0-43E1-8D5E-F43274ADA42E}"/>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Box 34">
            <a:extLst>
              <a:ext uri="{FF2B5EF4-FFF2-40B4-BE49-F238E27FC236}">
                <a16:creationId xmlns:a16="http://schemas.microsoft.com/office/drawing/2014/main" id="{EAF7257E-F8F1-46E7-AB31-BEECBE97600D}"/>
              </a:ext>
            </a:extLst>
          </p:cNvPr>
          <p:cNvSpPr txBox="1">
            <a:spLocks noChangeArrowheads="1"/>
          </p:cNvSpPr>
          <p:nvPr userDrawn="1"/>
        </p:nvSpPr>
        <p:spPr bwMode="auto">
          <a:xfrm>
            <a:off x="11680525" y="6202800"/>
            <a:ext cx="275075" cy="2154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0">
            <a:spAutoFit/>
          </a:bodyPr>
          <a:lstStyle/>
          <a:p>
            <a:pPr algn="r">
              <a:spcBef>
                <a:spcPct val="50000"/>
              </a:spcBef>
            </a:pPr>
            <a:r>
              <a:rPr lang="it-IT" sz="800" noProof="1">
                <a:solidFill>
                  <a:schemeClr val="bg1"/>
                </a:solidFill>
                <a:latin typeface="Arial" panose="020B0604020202020204" pitchFamily="34" charset="0"/>
                <a:cs typeface="Arial" panose="020B0604020202020204" pitchFamily="34" charset="0"/>
              </a:rPr>
              <a:t>  </a:t>
            </a:r>
            <a:fld id="{FDAC5C42-9B53-4063-AF51-A40D4C64F718}" type="slidenum">
              <a:rPr lang="it-IT" sz="800" noProof="1" smtClean="0">
                <a:solidFill>
                  <a:schemeClr val="bg1"/>
                </a:solidFill>
                <a:latin typeface="Arial" panose="020B0604020202020204" pitchFamily="34" charset="0"/>
                <a:cs typeface="Arial" panose="020B0604020202020204" pitchFamily="34" charset="0"/>
              </a:rPr>
              <a:t>‹#›</a:t>
            </a:fld>
            <a:endParaRPr lang="en-GB" sz="800" noProof="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76093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ARK_COLOUR_BG3">
    <p:bg>
      <p:bgPr>
        <a:solidFill>
          <a:srgbClr val="008E7A"/>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6AEE28F-8201-4291-B91D-87424F6B0F90}"/>
              </a:ext>
            </a:extLst>
          </p:cNvPr>
          <p:cNvSpPr>
            <a:spLocks noGrp="1"/>
          </p:cNvSpPr>
          <p:nvPr>
            <p:ph type="title" hasCustomPrompt="1"/>
          </p:nvPr>
        </p:nvSpPr>
        <p:spPr/>
        <p:txBody>
          <a:bodyPr/>
          <a:lstStyle/>
          <a:p>
            <a:r>
              <a:rPr lang="en-GB" altLang="en-US" noProof="0" dirty="0"/>
              <a:t>CLICK TO EDIT MASTER TITLE STYLE</a:t>
            </a:r>
            <a:endParaRPr lang="en-GB" noProof="0" dirty="0"/>
          </a:p>
        </p:txBody>
      </p:sp>
      <p:sp>
        <p:nvSpPr>
          <p:cNvPr id="3" name="Content Placeholder 2">
            <a:extLst>
              <a:ext uri="{FF2B5EF4-FFF2-40B4-BE49-F238E27FC236}">
                <a16:creationId xmlns:a16="http://schemas.microsoft.com/office/drawing/2014/main" id="{456958D4-DB1F-4336-9FAC-F1310EA70DC0}"/>
              </a:ext>
            </a:extLst>
          </p:cNvPr>
          <p:cNvSpPr>
            <a:spLocks noGrp="1"/>
          </p:cNvSpPr>
          <p:nvPr>
            <p:ph idx="1"/>
          </p:nvPr>
        </p:nvSpPr>
        <p:spPr>
          <a:xfrm>
            <a:off x="218860" y="882000"/>
            <a:ext cx="11764800" cy="5328000"/>
          </a:xfrm>
        </p:spPr>
        <p:txBody>
          <a:bodyPr/>
          <a:lstStyle>
            <a:lvl1pPr>
              <a:defRPr sz="1800">
                <a:solidFill>
                  <a:srgbClr val="76C8AE"/>
                </a:solidFill>
              </a:defRPr>
            </a:lvl1pPr>
            <a:lvl2pPr>
              <a:defRPr sz="1800">
                <a:solidFill>
                  <a:srgbClr val="76C8AE"/>
                </a:solidFill>
              </a:defRPr>
            </a:lvl2pPr>
            <a:lvl3pPr>
              <a:defRPr sz="1800">
                <a:solidFill>
                  <a:srgbClr val="76C8AE"/>
                </a:solidFill>
              </a:defRPr>
            </a:lvl3pPr>
            <a:lvl4pPr>
              <a:defRPr sz="1800">
                <a:solidFill>
                  <a:srgbClr val="76C8AE"/>
                </a:solidFill>
              </a:defRPr>
            </a:lvl4pPr>
            <a:lvl5pPr>
              <a:defRPr sz="1800">
                <a:solidFill>
                  <a:srgbClr val="76C8AE"/>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cxnSp>
        <p:nvCxnSpPr>
          <p:cNvPr id="6" name="Straight Connector 5">
            <a:extLst>
              <a:ext uri="{FF2B5EF4-FFF2-40B4-BE49-F238E27FC236}">
                <a16:creationId xmlns:a16="http://schemas.microsoft.com/office/drawing/2014/main" id="{A4F35ECC-E470-43DD-98A9-B01624008E8A}"/>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6073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ARK_COLOUR_BG4">
    <p:bg>
      <p:bgPr>
        <a:solidFill>
          <a:srgbClr val="960136"/>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79134E1-D455-4C26-B381-3FC697018EB2}"/>
              </a:ext>
            </a:extLst>
          </p:cNvPr>
          <p:cNvSpPr>
            <a:spLocks noGrp="1"/>
          </p:cNvSpPr>
          <p:nvPr>
            <p:ph type="title" hasCustomPrompt="1"/>
          </p:nvPr>
        </p:nvSpPr>
        <p:spPr/>
        <p:txBody>
          <a:bodyPr/>
          <a:lstStyle/>
          <a:p>
            <a:r>
              <a:rPr lang="en-GB" altLang="en-US" noProof="0" dirty="0"/>
              <a:t>CLICK TO EDIT MASTER TITLE STYLE</a:t>
            </a:r>
            <a:endParaRPr lang="en-GB" noProof="0" dirty="0"/>
          </a:p>
        </p:txBody>
      </p:sp>
      <p:sp>
        <p:nvSpPr>
          <p:cNvPr id="3" name="Content Placeholder 2">
            <a:extLst>
              <a:ext uri="{FF2B5EF4-FFF2-40B4-BE49-F238E27FC236}">
                <a16:creationId xmlns:a16="http://schemas.microsoft.com/office/drawing/2014/main" id="{4F4CBCA6-6806-4F98-BCC6-89DD1EF3B10B}"/>
              </a:ext>
            </a:extLst>
          </p:cNvPr>
          <p:cNvSpPr>
            <a:spLocks noGrp="1"/>
          </p:cNvSpPr>
          <p:nvPr>
            <p:ph idx="1"/>
          </p:nvPr>
        </p:nvSpPr>
        <p:spPr>
          <a:xfrm>
            <a:off x="218860" y="882000"/>
            <a:ext cx="11764800" cy="5328000"/>
          </a:xfrm>
        </p:spPr>
        <p:txBody>
          <a:bodyPr/>
          <a:lstStyle>
            <a:lvl1pPr>
              <a:defRPr>
                <a:solidFill>
                  <a:srgbClr val="F1666A"/>
                </a:solidFill>
              </a:defRPr>
            </a:lvl1pPr>
            <a:lvl2pPr>
              <a:defRPr>
                <a:solidFill>
                  <a:srgbClr val="F1666A"/>
                </a:solidFill>
              </a:defRPr>
            </a:lvl2pPr>
            <a:lvl3pPr>
              <a:defRPr>
                <a:solidFill>
                  <a:srgbClr val="F1666A"/>
                </a:solidFill>
              </a:defRPr>
            </a:lvl3pPr>
            <a:lvl4pPr>
              <a:defRPr>
                <a:solidFill>
                  <a:srgbClr val="F1666A"/>
                </a:solidFill>
              </a:defRPr>
            </a:lvl4pPr>
            <a:lvl5pPr>
              <a:defRPr>
                <a:solidFill>
                  <a:srgbClr val="F1666A"/>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cxnSp>
        <p:nvCxnSpPr>
          <p:cNvPr id="6" name="Straight Connector 5">
            <a:extLst>
              <a:ext uri="{FF2B5EF4-FFF2-40B4-BE49-F238E27FC236}">
                <a16:creationId xmlns:a16="http://schemas.microsoft.com/office/drawing/2014/main" id="{4B574315-B7CB-4D67-938B-343DBD8D47E1}"/>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55570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ARK_COLOUR_BG5">
    <p:bg>
      <p:bgPr>
        <a:solidFill>
          <a:srgbClr val="F47920"/>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7E46C08-64B4-42D6-AF34-8AC1C34A0CF1}"/>
              </a:ext>
            </a:extLst>
          </p:cNvPr>
          <p:cNvSpPr>
            <a:spLocks noGrp="1"/>
          </p:cNvSpPr>
          <p:nvPr>
            <p:ph type="title" hasCustomPrompt="1"/>
          </p:nvPr>
        </p:nvSpPr>
        <p:spPr>
          <a:xfrm>
            <a:off x="216000" y="154800"/>
            <a:ext cx="10108800" cy="565200"/>
          </a:xfrm>
        </p:spPr>
        <p:txBody>
          <a:bodyPr/>
          <a:lstStyle/>
          <a:p>
            <a:r>
              <a:rPr lang="en-GB" altLang="en-US" noProof="0" dirty="0"/>
              <a:t>CLICK TO EDIT MASTER TITLE STYLE</a:t>
            </a:r>
            <a:endParaRPr lang="en-GB" noProof="0" dirty="0"/>
          </a:p>
        </p:txBody>
      </p:sp>
      <p:sp>
        <p:nvSpPr>
          <p:cNvPr id="3" name="Content Placeholder 2">
            <a:extLst>
              <a:ext uri="{FF2B5EF4-FFF2-40B4-BE49-F238E27FC236}">
                <a16:creationId xmlns:a16="http://schemas.microsoft.com/office/drawing/2014/main" id="{6E29B6CC-D6D4-4607-B2F0-95D88CF48646}"/>
              </a:ext>
            </a:extLst>
          </p:cNvPr>
          <p:cNvSpPr>
            <a:spLocks noGrp="1"/>
          </p:cNvSpPr>
          <p:nvPr>
            <p:ph idx="1" hasCustomPrompt="1"/>
          </p:nvPr>
        </p:nvSpPr>
        <p:spPr>
          <a:xfrm>
            <a:off x="218860" y="882000"/>
            <a:ext cx="11764800" cy="5328000"/>
          </a:xfrm>
        </p:spPr>
        <p:txBody>
          <a:bodyPr/>
          <a:lstStyle>
            <a:lvl1pPr>
              <a:defRPr sz="1800">
                <a:solidFill>
                  <a:srgbClr val="FFCC4E"/>
                </a:solidFill>
              </a:defRPr>
            </a:lvl1pPr>
            <a:lvl2pPr>
              <a:defRPr sz="1800">
                <a:solidFill>
                  <a:srgbClr val="FFCC4E"/>
                </a:solidFill>
              </a:defRPr>
            </a:lvl2pPr>
            <a:lvl3pPr>
              <a:defRPr sz="1800">
                <a:solidFill>
                  <a:srgbClr val="FFCC4E"/>
                </a:solidFill>
              </a:defRPr>
            </a:lvl3pPr>
            <a:lvl4pPr>
              <a:defRPr sz="1800">
                <a:solidFill>
                  <a:srgbClr val="FFCC4E"/>
                </a:solidFill>
              </a:defRPr>
            </a:lvl4pPr>
            <a:lvl5pPr>
              <a:defRPr sz="1800">
                <a:solidFill>
                  <a:srgbClr val="FFCC4E"/>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err="1"/>
              <a:t>fth</a:t>
            </a:r>
            <a:r>
              <a:rPr lang="en-GB" noProof="0" dirty="0"/>
              <a:t> level</a:t>
            </a:r>
          </a:p>
        </p:txBody>
      </p:sp>
      <p:cxnSp>
        <p:nvCxnSpPr>
          <p:cNvPr id="5" name="Straight Connector 4">
            <a:extLst>
              <a:ext uri="{FF2B5EF4-FFF2-40B4-BE49-F238E27FC236}">
                <a16:creationId xmlns:a16="http://schemas.microsoft.com/office/drawing/2014/main" id="{8629367B-34A8-4563-A1F3-2FC66FD3EB06}"/>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56962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ARK_COLOUR_BG6">
    <p:bg>
      <p:bgPr>
        <a:solidFill>
          <a:srgbClr val="006196"/>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25B35B1-EFE6-4875-B916-1BC8765B59D5}"/>
              </a:ext>
            </a:extLst>
          </p:cNvPr>
          <p:cNvSpPr>
            <a:spLocks noGrp="1"/>
          </p:cNvSpPr>
          <p:nvPr>
            <p:ph type="title" hasCustomPrompt="1"/>
          </p:nvPr>
        </p:nvSpPr>
        <p:spPr/>
        <p:txBody>
          <a:bodyPr/>
          <a:lstStyle/>
          <a:p>
            <a:r>
              <a:rPr lang="en-GB" altLang="en-US" noProof="0" dirty="0"/>
              <a:t>CLICK TO EDIT MASTER TITLE STYLE</a:t>
            </a:r>
            <a:endParaRPr lang="en-GB" noProof="0" dirty="0"/>
          </a:p>
        </p:txBody>
      </p:sp>
      <p:sp>
        <p:nvSpPr>
          <p:cNvPr id="3" name="Content Placeholder 2">
            <a:extLst>
              <a:ext uri="{FF2B5EF4-FFF2-40B4-BE49-F238E27FC236}">
                <a16:creationId xmlns:a16="http://schemas.microsoft.com/office/drawing/2014/main" id="{08032693-5FF5-4EE9-BE3E-903A4B28FE4D}"/>
              </a:ext>
            </a:extLst>
          </p:cNvPr>
          <p:cNvSpPr>
            <a:spLocks noGrp="1"/>
          </p:cNvSpPr>
          <p:nvPr>
            <p:ph idx="1"/>
          </p:nvPr>
        </p:nvSpPr>
        <p:spPr>
          <a:xfrm>
            <a:off x="218860" y="882000"/>
            <a:ext cx="11764800" cy="5328000"/>
          </a:xfrm>
        </p:spPr>
        <p:txBody>
          <a:bodyPr/>
          <a:lstStyle>
            <a:lvl1pPr>
              <a:defRPr sz="1800">
                <a:solidFill>
                  <a:srgbClr val="009BDB"/>
                </a:solidFill>
              </a:defRPr>
            </a:lvl1pPr>
            <a:lvl2pPr>
              <a:defRPr sz="1800">
                <a:solidFill>
                  <a:srgbClr val="009BDB"/>
                </a:solidFill>
              </a:defRPr>
            </a:lvl2pPr>
            <a:lvl3pPr>
              <a:defRPr sz="1800">
                <a:solidFill>
                  <a:srgbClr val="009BDB"/>
                </a:solidFill>
              </a:defRPr>
            </a:lvl3pPr>
            <a:lvl4pPr>
              <a:defRPr sz="1800">
                <a:solidFill>
                  <a:srgbClr val="009BDB"/>
                </a:solidFill>
              </a:defRPr>
            </a:lvl4pPr>
            <a:lvl5pPr>
              <a:defRPr sz="1800">
                <a:solidFill>
                  <a:srgbClr val="009BDB"/>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cxnSp>
        <p:nvCxnSpPr>
          <p:cNvPr id="5" name="Straight Connector 4">
            <a:extLst>
              <a:ext uri="{FF2B5EF4-FFF2-40B4-BE49-F238E27FC236}">
                <a16:creationId xmlns:a16="http://schemas.microsoft.com/office/drawing/2014/main" id="{FE75EAA0-B23C-4CF3-8040-68232CDD55A5}"/>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46094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ARK_CLOSING1">
    <p:bg>
      <p:bgPr>
        <a:solidFill>
          <a:srgbClr val="003249"/>
        </a:solidFill>
        <a:effectLst/>
      </p:bgPr>
    </p:bg>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49F9D6BA-4369-4A77-B906-1DB3998CAEE6}"/>
              </a:ext>
            </a:extLst>
          </p:cNvPr>
          <p:cNvSpPr/>
          <p:nvPr userDrawn="1"/>
        </p:nvSpPr>
        <p:spPr>
          <a:xfrm>
            <a:off x="0" y="0"/>
            <a:ext cx="12277314" cy="6858000"/>
          </a:xfrm>
          <a:prstGeom prst="rect">
            <a:avLst/>
          </a:prstGeom>
          <a:solidFill>
            <a:srgbClr val="335E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9" name="Rectangle 8">
            <a:extLst>
              <a:ext uri="{FF2B5EF4-FFF2-40B4-BE49-F238E27FC236}">
                <a16:creationId xmlns:a16="http://schemas.microsoft.com/office/drawing/2014/main" id="{C1D3BEF3-BA94-4314-8B5C-E1B50DD15057}"/>
              </a:ext>
            </a:extLst>
          </p:cNvPr>
          <p:cNvSpPr/>
          <p:nvPr userDrawn="1"/>
        </p:nvSpPr>
        <p:spPr>
          <a:xfrm flipH="1">
            <a:off x="4699115" y="2011304"/>
            <a:ext cx="2827109" cy="2819035"/>
          </a:xfrm>
          <a:prstGeom prst="rect">
            <a:avLst/>
          </a:prstGeom>
          <a:solidFill>
            <a:srgbClr val="003249"/>
          </a:solidFill>
          <a:ln w="9525">
            <a:solidFill>
              <a:srgbClr val="0032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2" dirty="0"/>
          </a:p>
        </p:txBody>
      </p:sp>
      <p:sp>
        <p:nvSpPr>
          <p:cNvPr id="10" name="Subtitle 2">
            <a:extLst>
              <a:ext uri="{FF2B5EF4-FFF2-40B4-BE49-F238E27FC236}">
                <a16:creationId xmlns:a16="http://schemas.microsoft.com/office/drawing/2014/main" id="{39F16787-8A53-41D0-B7DB-805E3E72C17B}"/>
              </a:ext>
            </a:extLst>
          </p:cNvPr>
          <p:cNvSpPr txBox="1">
            <a:spLocks/>
          </p:cNvSpPr>
          <p:nvPr userDrawn="1"/>
        </p:nvSpPr>
        <p:spPr>
          <a:xfrm>
            <a:off x="4699115" y="4524207"/>
            <a:ext cx="2820471" cy="314495"/>
          </a:xfrm>
          <a:prstGeom prst="rect">
            <a:avLst/>
          </a:prstGeom>
        </p:spPr>
        <p:txBody>
          <a:bodyPr vert="horz" lIns="66151" tIns="33076" rIns="66151" bIns="33076"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r"/>
            <a:endParaRPr lang="en-GB" sz="1013" dirty="0">
              <a:solidFill>
                <a:srgbClr val="8197A6"/>
              </a:solidFill>
              <a:latin typeface="Arial" charset="0"/>
              <a:ea typeface="Arial" charset="0"/>
              <a:cs typeface="Arial" charset="0"/>
            </a:endParaRPr>
          </a:p>
        </p:txBody>
      </p:sp>
      <p:sp>
        <p:nvSpPr>
          <p:cNvPr id="11" name="Text Placeholder 2">
            <a:extLst>
              <a:ext uri="{FF2B5EF4-FFF2-40B4-BE49-F238E27FC236}">
                <a16:creationId xmlns:a16="http://schemas.microsoft.com/office/drawing/2014/main" id="{C7BEF393-6511-46BA-9E6C-1CDE034CBF68}"/>
              </a:ext>
            </a:extLst>
          </p:cNvPr>
          <p:cNvSpPr>
            <a:spLocks noGrp="1"/>
          </p:cNvSpPr>
          <p:nvPr>
            <p:ph type="body" idx="14"/>
          </p:nvPr>
        </p:nvSpPr>
        <p:spPr>
          <a:xfrm>
            <a:off x="4699115" y="2041527"/>
            <a:ext cx="2827111" cy="2359024"/>
          </a:xfrm>
          <a:prstGeom prst="rect">
            <a:avLst/>
          </a:prstGeom>
        </p:spPr>
        <p:txBody>
          <a:bodyPr anchor="t">
            <a:normAutofit/>
          </a:bodyPr>
          <a:lstStyle>
            <a:lvl1pPr marL="0" indent="0" algn="l">
              <a:buNone/>
              <a:defRPr sz="2140" b="0" baseline="0">
                <a:solidFill>
                  <a:schemeClr val="bg1"/>
                </a:solidFill>
                <a:latin typeface="Arial" charset="0"/>
                <a:ea typeface="Arial" charset="0"/>
                <a:cs typeface="Arial" charset="0"/>
              </a:defRPr>
            </a:lvl1pPr>
            <a:lvl2pPr marL="330738" indent="0">
              <a:buNone/>
              <a:defRPr sz="1447" b="1"/>
            </a:lvl2pPr>
            <a:lvl3pPr marL="661477" indent="0">
              <a:buNone/>
              <a:defRPr sz="1302" b="1"/>
            </a:lvl3pPr>
            <a:lvl4pPr marL="992215" indent="0">
              <a:buNone/>
              <a:defRPr sz="1157" b="1"/>
            </a:lvl4pPr>
            <a:lvl5pPr marL="1322954" indent="0">
              <a:buNone/>
              <a:defRPr sz="1157" b="1"/>
            </a:lvl5pPr>
            <a:lvl6pPr marL="1653692" indent="0">
              <a:buNone/>
              <a:defRPr sz="1157" b="1"/>
            </a:lvl6pPr>
            <a:lvl7pPr marL="1984431" indent="0">
              <a:buNone/>
              <a:defRPr sz="1157" b="1"/>
            </a:lvl7pPr>
            <a:lvl8pPr marL="2315169" indent="0">
              <a:buNone/>
              <a:defRPr sz="1157" b="1"/>
            </a:lvl8pPr>
            <a:lvl9pPr marL="2645908" indent="0">
              <a:buNone/>
              <a:defRPr sz="1157" b="1"/>
            </a:lvl9pPr>
          </a:lstStyle>
          <a:p>
            <a:pPr lvl="0"/>
            <a:r>
              <a:rPr lang="en-US" noProof="0"/>
              <a:t>Click to edit Master text styles</a:t>
            </a:r>
          </a:p>
        </p:txBody>
      </p:sp>
      <p:sp>
        <p:nvSpPr>
          <p:cNvPr id="12" name="Subtitle 2">
            <a:extLst>
              <a:ext uri="{FF2B5EF4-FFF2-40B4-BE49-F238E27FC236}">
                <a16:creationId xmlns:a16="http://schemas.microsoft.com/office/drawing/2014/main" id="{142739B0-932D-4E43-A871-586E86D63CDA}"/>
              </a:ext>
            </a:extLst>
          </p:cNvPr>
          <p:cNvSpPr txBox="1">
            <a:spLocks/>
          </p:cNvSpPr>
          <p:nvPr userDrawn="1"/>
        </p:nvSpPr>
        <p:spPr>
          <a:xfrm>
            <a:off x="4699115" y="1740025"/>
            <a:ext cx="2827111" cy="261521"/>
          </a:xfrm>
          <a:prstGeom prst="rect">
            <a:avLst/>
          </a:prstGeom>
        </p:spPr>
        <p:txBody>
          <a:bodyPr vert="horz" lIns="66151" tIns="33076" rIns="66151" bIns="33076"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en-GB" sz="796" dirty="0">
                <a:solidFill>
                  <a:schemeClr val="bg1"/>
                </a:solidFill>
                <a:latin typeface="Arial" charset="0"/>
                <a:ea typeface="Arial" charset="0"/>
                <a:cs typeface="Arial" charset="0"/>
              </a:rPr>
              <a:t>Produced by</a:t>
            </a:r>
            <a:endParaRPr lang="en-US" sz="796" dirty="0">
              <a:solidFill>
                <a:schemeClr val="bg1"/>
              </a:solidFill>
              <a:latin typeface="Arial" charset="0"/>
              <a:ea typeface="Arial" charset="0"/>
              <a:cs typeface="Arial" charset="0"/>
            </a:endParaRPr>
          </a:p>
        </p:txBody>
      </p:sp>
      <p:sp>
        <p:nvSpPr>
          <p:cNvPr id="13" name="Text Placeholder 2">
            <a:extLst>
              <a:ext uri="{FF2B5EF4-FFF2-40B4-BE49-F238E27FC236}">
                <a16:creationId xmlns:a16="http://schemas.microsoft.com/office/drawing/2014/main" id="{495EE1E9-8C9C-4791-ADEC-8A6CB2EB49B2}"/>
              </a:ext>
            </a:extLst>
          </p:cNvPr>
          <p:cNvSpPr>
            <a:spLocks noGrp="1"/>
          </p:cNvSpPr>
          <p:nvPr>
            <p:ph type="body" idx="15" hasCustomPrompt="1"/>
          </p:nvPr>
        </p:nvSpPr>
        <p:spPr>
          <a:xfrm>
            <a:off x="4699115" y="4406774"/>
            <a:ext cx="2827111" cy="423565"/>
          </a:xfrm>
          <a:prstGeom prst="rect">
            <a:avLst/>
          </a:prstGeom>
        </p:spPr>
        <p:txBody>
          <a:bodyPr anchor="ctr">
            <a:noAutofit/>
          </a:bodyPr>
          <a:lstStyle>
            <a:lvl1pPr marL="0" indent="0" algn="l">
              <a:buNone/>
              <a:defRPr sz="1500" b="0" baseline="0">
                <a:solidFill>
                  <a:schemeClr val="bg1"/>
                </a:solidFill>
                <a:latin typeface="Arial" charset="0"/>
                <a:ea typeface="Arial" charset="0"/>
                <a:cs typeface="Arial" charset="0"/>
              </a:defRPr>
            </a:lvl1pPr>
            <a:lvl2pPr marL="330738" indent="0">
              <a:buNone/>
              <a:defRPr sz="1447" b="1"/>
            </a:lvl2pPr>
            <a:lvl3pPr marL="661477" indent="0">
              <a:buNone/>
              <a:defRPr sz="1302" b="1"/>
            </a:lvl3pPr>
            <a:lvl4pPr marL="992215" indent="0">
              <a:buNone/>
              <a:defRPr sz="1157" b="1"/>
            </a:lvl4pPr>
            <a:lvl5pPr marL="1322954" indent="0">
              <a:buNone/>
              <a:defRPr sz="1157" b="1"/>
            </a:lvl5pPr>
            <a:lvl6pPr marL="1653692" indent="0">
              <a:buNone/>
              <a:defRPr sz="1157" b="1"/>
            </a:lvl6pPr>
            <a:lvl7pPr marL="1984431" indent="0">
              <a:buNone/>
              <a:defRPr sz="1157" b="1"/>
            </a:lvl7pPr>
            <a:lvl8pPr marL="2315169" indent="0">
              <a:buNone/>
              <a:defRPr sz="1157" b="1"/>
            </a:lvl8pPr>
            <a:lvl9pPr marL="2645908" indent="0">
              <a:buNone/>
              <a:defRPr sz="1157" b="1"/>
            </a:lvl9pPr>
          </a:lstStyle>
          <a:p>
            <a:pPr lvl="0"/>
            <a:r>
              <a:rPr lang="en-GB" noProof="0" dirty="0"/>
              <a:t>Click to edit Master text styles</a:t>
            </a:r>
          </a:p>
        </p:txBody>
      </p:sp>
    </p:spTree>
    <p:extLst>
      <p:ext uri="{BB962C8B-B14F-4D97-AF65-F5344CB8AC3E}">
        <p14:creationId xmlns:p14="http://schemas.microsoft.com/office/powerpoint/2010/main" val="24359915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3" name="Content Placeholder 2"/>
          <p:cNvSpPr>
            <a:spLocks noGrp="1"/>
          </p:cNvSpPr>
          <p:nvPr>
            <p:ph idx="1"/>
          </p:nvPr>
        </p:nvSpPr>
        <p:spPr/>
        <p:txBody>
          <a:bodyPr/>
          <a:lstStyle>
            <a:lvl1pPr marL="0">
              <a:defRPr baseline="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US" noProof="0" dirty="0"/>
          </a:p>
        </p:txBody>
      </p:sp>
    </p:spTree>
    <p:extLst>
      <p:ext uri="{BB962C8B-B14F-4D97-AF65-F5344CB8AC3E}">
        <p14:creationId xmlns:p14="http://schemas.microsoft.com/office/powerpoint/2010/main" val="6478168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LEAR3">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C0E3E-0D11-4538-8949-D8211CDC6C1D}"/>
              </a:ext>
            </a:extLst>
          </p:cNvPr>
          <p:cNvSpPr>
            <a:spLocks noGrp="1"/>
          </p:cNvSpPr>
          <p:nvPr>
            <p:ph type="title" hasCustomPrompt="1"/>
          </p:nvPr>
        </p:nvSpPr>
        <p:spPr/>
        <p:txBody>
          <a:bodyPr/>
          <a:lstStyle>
            <a:lvl1pPr algn="l">
              <a:defRPr/>
            </a:lvl1pPr>
          </a:lstStyle>
          <a:p>
            <a:r>
              <a:rPr lang="en-GB" noProof="0" dirty="0"/>
              <a:t>CLICK TO EDIT MASTER TITLE STYLE</a:t>
            </a:r>
          </a:p>
        </p:txBody>
      </p:sp>
      <p:sp>
        <p:nvSpPr>
          <p:cNvPr id="6" name="Rectangle 2">
            <a:extLst>
              <a:ext uri="{FF2B5EF4-FFF2-40B4-BE49-F238E27FC236}">
                <a16:creationId xmlns:a16="http://schemas.microsoft.com/office/drawing/2014/main" id="{0E7C54A7-24E4-4E66-907D-44DB138DAC0D}"/>
              </a:ext>
            </a:extLst>
          </p:cNvPr>
          <p:cNvSpPr>
            <a:spLocks noGrp="1" noChangeArrowheads="1"/>
          </p:cNvSpPr>
          <p:nvPr>
            <p:ph idx="1"/>
          </p:nvPr>
        </p:nvSpPr>
        <p:spPr bwMode="auto">
          <a:xfrm>
            <a:off x="219600" y="882193"/>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795"/>
            </a:lvl1pPr>
            <a:lvl2pPr>
              <a:defRPr sz="1795"/>
            </a:lvl2pPr>
            <a:lvl3pPr>
              <a:defRPr sz="1795"/>
            </a:lvl3pPr>
            <a:lvl4pPr>
              <a:defRPr sz="1795"/>
            </a:lvl4pPr>
            <a:lvl5pPr>
              <a:defRPr sz="1795"/>
            </a:lvl5p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cxnSp>
        <p:nvCxnSpPr>
          <p:cNvPr id="8" name="Straight Connector 7">
            <a:extLst>
              <a:ext uri="{FF2B5EF4-FFF2-40B4-BE49-F238E27FC236}">
                <a16:creationId xmlns:a16="http://schemas.microsoft.com/office/drawing/2014/main" id="{FDDE0A18-E398-40EE-9B5C-EFF1AB1879B0}"/>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54FC899-091E-48CC-B4A2-B442B733582F}"/>
              </a:ext>
            </a:extLst>
          </p:cNvPr>
          <p:cNvCxnSpPr/>
          <p:nvPr userDrawn="1"/>
        </p:nvCxnSpPr>
        <p:spPr>
          <a:xfrm>
            <a:off x="218262" y="882193"/>
            <a:ext cx="11768400"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6702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ARK1">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6" name="Picture 65">
            <a:extLst>
              <a:ext uri="{FF2B5EF4-FFF2-40B4-BE49-F238E27FC236}">
                <a16:creationId xmlns:a16="http://schemas.microsoft.com/office/drawing/2014/main" id="{67F11124-82EC-4269-B097-AA13626176B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1430" y="0"/>
            <a:ext cx="12192000" cy="6858000"/>
          </a:xfrm>
          <a:prstGeom prst="rect">
            <a:avLst/>
          </a:prstGeom>
        </p:spPr>
      </p:pic>
      <p:sp>
        <p:nvSpPr>
          <p:cNvPr id="34" name="Rectangle 38">
            <a:extLst>
              <a:ext uri="{FF2B5EF4-FFF2-40B4-BE49-F238E27FC236}">
                <a16:creationId xmlns:a16="http://schemas.microsoft.com/office/drawing/2014/main" id="{9C759BF4-95BD-4497-8F73-35566BC9CAF7}"/>
              </a:ext>
            </a:extLst>
          </p:cNvPr>
          <p:cNvSpPr/>
          <p:nvPr userDrawn="1"/>
        </p:nvSpPr>
        <p:spPr>
          <a:xfrm>
            <a:off x="-1" y="0"/>
            <a:ext cx="12225600" cy="6858000"/>
          </a:xfrm>
          <a:prstGeom prst="rect">
            <a:avLst/>
          </a:prstGeom>
          <a:solidFill>
            <a:srgbClr val="0032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solidFill>
                <a:schemeClr val="lt1">
                  <a:alpha val="60000"/>
                </a:schemeClr>
              </a:solidFill>
            </a:endParaRPr>
          </a:p>
        </p:txBody>
      </p:sp>
      <p:grpSp>
        <p:nvGrpSpPr>
          <p:cNvPr id="4" name="Group 35" hidden="1">
            <a:extLst>
              <a:ext uri="{FF2B5EF4-FFF2-40B4-BE49-F238E27FC236}">
                <a16:creationId xmlns:a16="http://schemas.microsoft.com/office/drawing/2014/main" id="{F49FFC1C-3741-4844-8C3F-E4F557524424}"/>
              </a:ext>
            </a:extLst>
          </p:cNvPr>
          <p:cNvGrpSpPr/>
          <p:nvPr userDrawn="1"/>
        </p:nvGrpSpPr>
        <p:grpSpPr>
          <a:xfrm>
            <a:off x="-6583" y="-3"/>
            <a:ext cx="12302859" cy="6858003"/>
            <a:chOff x="-6566" y="-2"/>
            <a:chExt cx="12269309" cy="6858002"/>
          </a:xfrm>
        </p:grpSpPr>
        <p:sp>
          <p:nvSpPr>
            <p:cNvPr id="5" name="Rectangle 36">
              <a:extLst>
                <a:ext uri="{FF2B5EF4-FFF2-40B4-BE49-F238E27FC236}">
                  <a16:creationId xmlns:a16="http://schemas.microsoft.com/office/drawing/2014/main" id="{0BD74276-8ED2-4824-9998-0BAA3955CD95}"/>
                </a:ext>
              </a:extLst>
            </p:cNvPr>
            <p:cNvSpPr/>
            <p:nvPr userDrawn="1"/>
          </p:nvSpPr>
          <p:spPr>
            <a:xfrm>
              <a:off x="-6566" y="-2"/>
              <a:ext cx="12198565" cy="6858002"/>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02" dirty="0"/>
            </a:p>
          </p:txBody>
        </p:sp>
        <p:grpSp>
          <p:nvGrpSpPr>
            <p:cNvPr id="6" name="Group 37">
              <a:extLst>
                <a:ext uri="{FF2B5EF4-FFF2-40B4-BE49-F238E27FC236}">
                  <a16:creationId xmlns:a16="http://schemas.microsoft.com/office/drawing/2014/main" id="{978F2107-068F-4327-9136-6EB3073A4403}"/>
                </a:ext>
              </a:extLst>
            </p:cNvPr>
            <p:cNvGrpSpPr/>
            <p:nvPr userDrawn="1"/>
          </p:nvGrpSpPr>
          <p:grpSpPr>
            <a:xfrm>
              <a:off x="442260" y="3456849"/>
              <a:ext cx="11820483" cy="2970388"/>
              <a:chOff x="442260" y="3600153"/>
              <a:chExt cx="11820483" cy="2970388"/>
            </a:xfrm>
          </p:grpSpPr>
          <p:cxnSp>
            <p:nvCxnSpPr>
              <p:cNvPr id="7" name="Straight Connector 38">
                <a:extLst>
                  <a:ext uri="{FF2B5EF4-FFF2-40B4-BE49-F238E27FC236}">
                    <a16:creationId xmlns:a16="http://schemas.microsoft.com/office/drawing/2014/main" id="{B5909EFF-FFE7-4DCA-BB35-2930538F8575}"/>
                  </a:ext>
                </a:extLst>
              </p:cNvPr>
              <p:cNvCxnSpPr/>
              <p:nvPr userDrawn="1"/>
            </p:nvCxnSpPr>
            <p:spPr>
              <a:xfrm flipV="1">
                <a:off x="930228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8" name="Straight Connector 39">
                <a:extLst>
                  <a:ext uri="{FF2B5EF4-FFF2-40B4-BE49-F238E27FC236}">
                    <a16:creationId xmlns:a16="http://schemas.microsoft.com/office/drawing/2014/main" id="{BBF66BD5-8EBB-4321-AEA7-778A769BCD0F}"/>
                  </a:ext>
                </a:extLst>
              </p:cNvPr>
              <p:cNvCxnSpPr/>
              <p:nvPr userDrawn="1"/>
            </p:nvCxnSpPr>
            <p:spPr>
              <a:xfrm flipV="1">
                <a:off x="877305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9" name="Straight Connector 40">
                <a:extLst>
                  <a:ext uri="{FF2B5EF4-FFF2-40B4-BE49-F238E27FC236}">
                    <a16:creationId xmlns:a16="http://schemas.microsoft.com/office/drawing/2014/main" id="{B6105F55-6F73-4EAC-A6FE-341C1EDD082D}"/>
                  </a:ext>
                </a:extLst>
              </p:cNvPr>
              <p:cNvCxnSpPr/>
              <p:nvPr userDrawn="1"/>
            </p:nvCxnSpPr>
            <p:spPr>
              <a:xfrm flipV="1">
                <a:off x="8235524"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0" name="Straight Connector 41">
                <a:extLst>
                  <a:ext uri="{FF2B5EF4-FFF2-40B4-BE49-F238E27FC236}">
                    <a16:creationId xmlns:a16="http://schemas.microsoft.com/office/drawing/2014/main" id="{231C4A1D-0D18-4C45-8CD2-9B482D211697}"/>
                  </a:ext>
                </a:extLst>
              </p:cNvPr>
              <p:cNvCxnSpPr/>
              <p:nvPr userDrawn="1"/>
            </p:nvCxnSpPr>
            <p:spPr>
              <a:xfrm flipV="1">
                <a:off x="78660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1" name="Straight Connector 42">
                <a:extLst>
                  <a:ext uri="{FF2B5EF4-FFF2-40B4-BE49-F238E27FC236}">
                    <a16:creationId xmlns:a16="http://schemas.microsoft.com/office/drawing/2014/main" id="{887B699A-26D9-4993-847C-C919922EE7EC}"/>
                  </a:ext>
                </a:extLst>
              </p:cNvPr>
              <p:cNvCxnSpPr/>
              <p:nvPr userDrawn="1"/>
            </p:nvCxnSpPr>
            <p:spPr>
              <a:xfrm flipV="1">
                <a:off x="7498863"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2" name="Straight Connector 43">
                <a:extLst>
                  <a:ext uri="{FF2B5EF4-FFF2-40B4-BE49-F238E27FC236}">
                    <a16:creationId xmlns:a16="http://schemas.microsoft.com/office/drawing/2014/main" id="{2861B340-F5C1-4BA1-BA98-8D650473066B}"/>
                  </a:ext>
                </a:extLst>
              </p:cNvPr>
              <p:cNvCxnSpPr/>
              <p:nvPr userDrawn="1"/>
            </p:nvCxnSpPr>
            <p:spPr>
              <a:xfrm flipV="1">
                <a:off x="7127208"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3" name="Straight Connector 44">
                <a:extLst>
                  <a:ext uri="{FF2B5EF4-FFF2-40B4-BE49-F238E27FC236}">
                    <a16:creationId xmlns:a16="http://schemas.microsoft.com/office/drawing/2014/main" id="{C3568F9F-131F-4452-A304-F5E5399BCD8C}"/>
                  </a:ext>
                </a:extLst>
              </p:cNvPr>
              <p:cNvCxnSpPr/>
              <p:nvPr userDrawn="1"/>
            </p:nvCxnSpPr>
            <p:spPr>
              <a:xfrm flipV="1">
                <a:off x="675865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4" name="Straight Connector 45">
                <a:extLst>
                  <a:ext uri="{FF2B5EF4-FFF2-40B4-BE49-F238E27FC236}">
                    <a16:creationId xmlns:a16="http://schemas.microsoft.com/office/drawing/2014/main" id="{CF836D01-B716-45B7-86B0-7412F0310BC3}"/>
                  </a:ext>
                </a:extLst>
              </p:cNvPr>
              <p:cNvCxnSpPr/>
              <p:nvPr userDrawn="1"/>
            </p:nvCxnSpPr>
            <p:spPr>
              <a:xfrm flipV="1">
                <a:off x="638946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46">
                <a:extLst>
                  <a:ext uri="{FF2B5EF4-FFF2-40B4-BE49-F238E27FC236}">
                    <a16:creationId xmlns:a16="http://schemas.microsoft.com/office/drawing/2014/main" id="{456D7560-3022-407D-A56A-387D1CF7CBBE}"/>
                  </a:ext>
                </a:extLst>
              </p:cNvPr>
              <p:cNvCxnSpPr/>
              <p:nvPr userDrawn="1"/>
            </p:nvCxnSpPr>
            <p:spPr>
              <a:xfrm flipV="1">
                <a:off x="6009868" y="3607282"/>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6" name="Straight Connector 47">
                <a:extLst>
                  <a:ext uri="{FF2B5EF4-FFF2-40B4-BE49-F238E27FC236}">
                    <a16:creationId xmlns:a16="http://schemas.microsoft.com/office/drawing/2014/main" id="{C7A0A529-063D-45DD-8385-C74DBDC59E7E}"/>
                  </a:ext>
                </a:extLst>
              </p:cNvPr>
              <p:cNvCxnSpPr/>
              <p:nvPr userDrawn="1"/>
            </p:nvCxnSpPr>
            <p:spPr>
              <a:xfrm flipV="1">
                <a:off x="56439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7" name="Straight Connector 48">
                <a:extLst>
                  <a:ext uri="{FF2B5EF4-FFF2-40B4-BE49-F238E27FC236}">
                    <a16:creationId xmlns:a16="http://schemas.microsoft.com/office/drawing/2014/main" id="{A931E34D-B55F-40AD-83AF-7163B7D714F7}"/>
                  </a:ext>
                </a:extLst>
              </p:cNvPr>
              <p:cNvCxnSpPr/>
              <p:nvPr userDrawn="1"/>
            </p:nvCxnSpPr>
            <p:spPr>
              <a:xfrm flipV="1">
                <a:off x="526926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8" name="Straight Connector 49">
                <a:extLst>
                  <a:ext uri="{FF2B5EF4-FFF2-40B4-BE49-F238E27FC236}">
                    <a16:creationId xmlns:a16="http://schemas.microsoft.com/office/drawing/2014/main" id="{85C0AB43-36CD-4E1C-BBD6-F6E40C7E2D07}"/>
                  </a:ext>
                </a:extLst>
              </p:cNvPr>
              <p:cNvCxnSpPr/>
              <p:nvPr userDrawn="1"/>
            </p:nvCxnSpPr>
            <p:spPr>
              <a:xfrm flipV="1">
                <a:off x="48896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9" name="Straight Connector 50">
                <a:extLst>
                  <a:ext uri="{FF2B5EF4-FFF2-40B4-BE49-F238E27FC236}">
                    <a16:creationId xmlns:a16="http://schemas.microsoft.com/office/drawing/2014/main" id="{78CD91FC-28C9-4AC7-87D2-3236ADA79432}"/>
                  </a:ext>
                </a:extLst>
              </p:cNvPr>
              <p:cNvCxnSpPr/>
              <p:nvPr userDrawn="1"/>
            </p:nvCxnSpPr>
            <p:spPr>
              <a:xfrm flipV="1">
                <a:off x="452332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0" name="Straight Connector 51">
                <a:extLst>
                  <a:ext uri="{FF2B5EF4-FFF2-40B4-BE49-F238E27FC236}">
                    <a16:creationId xmlns:a16="http://schemas.microsoft.com/office/drawing/2014/main" id="{43CC5094-48A5-4786-A10E-9CE8FDA8F34F}"/>
                  </a:ext>
                </a:extLst>
              </p:cNvPr>
              <p:cNvCxnSpPr/>
              <p:nvPr userDrawn="1"/>
            </p:nvCxnSpPr>
            <p:spPr>
              <a:xfrm flipV="1">
                <a:off x="415592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1" name="Straight Connector 52">
                <a:extLst>
                  <a:ext uri="{FF2B5EF4-FFF2-40B4-BE49-F238E27FC236}">
                    <a16:creationId xmlns:a16="http://schemas.microsoft.com/office/drawing/2014/main" id="{B1CF75A4-9F1F-48F6-AFDA-C7897F2C1B55}"/>
                  </a:ext>
                </a:extLst>
              </p:cNvPr>
              <p:cNvCxnSpPr/>
              <p:nvPr userDrawn="1"/>
            </p:nvCxnSpPr>
            <p:spPr>
              <a:xfrm flipV="1">
                <a:off x="3786582"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2" name="Straight Connector 53">
                <a:extLst>
                  <a:ext uri="{FF2B5EF4-FFF2-40B4-BE49-F238E27FC236}">
                    <a16:creationId xmlns:a16="http://schemas.microsoft.com/office/drawing/2014/main" id="{D8B3EC32-3BCC-4CF3-A8AB-D5695C387FB1}"/>
                  </a:ext>
                </a:extLst>
              </p:cNvPr>
              <p:cNvCxnSpPr/>
              <p:nvPr userDrawn="1"/>
            </p:nvCxnSpPr>
            <p:spPr>
              <a:xfrm flipV="1">
                <a:off x="342049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54">
                <a:extLst>
                  <a:ext uri="{FF2B5EF4-FFF2-40B4-BE49-F238E27FC236}">
                    <a16:creationId xmlns:a16="http://schemas.microsoft.com/office/drawing/2014/main" id="{646D2636-826F-4188-AECD-8E9F547C330E}"/>
                  </a:ext>
                </a:extLst>
              </p:cNvPr>
              <p:cNvCxnSpPr/>
              <p:nvPr userDrawn="1"/>
            </p:nvCxnSpPr>
            <p:spPr>
              <a:xfrm flipV="1">
                <a:off x="305109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4" name="Straight Connector 55">
                <a:extLst>
                  <a:ext uri="{FF2B5EF4-FFF2-40B4-BE49-F238E27FC236}">
                    <a16:creationId xmlns:a16="http://schemas.microsoft.com/office/drawing/2014/main" id="{D5190618-4665-4F2E-8844-020AD30239F6}"/>
                  </a:ext>
                </a:extLst>
              </p:cNvPr>
              <p:cNvCxnSpPr/>
              <p:nvPr userDrawn="1"/>
            </p:nvCxnSpPr>
            <p:spPr>
              <a:xfrm flipV="1">
                <a:off x="267428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5" name="Straight Connector 56">
                <a:extLst>
                  <a:ext uri="{FF2B5EF4-FFF2-40B4-BE49-F238E27FC236}">
                    <a16:creationId xmlns:a16="http://schemas.microsoft.com/office/drawing/2014/main" id="{E501E497-7672-440E-967B-911C1D6B4B10}"/>
                  </a:ext>
                </a:extLst>
              </p:cNvPr>
              <p:cNvCxnSpPr/>
              <p:nvPr userDrawn="1"/>
            </p:nvCxnSpPr>
            <p:spPr>
              <a:xfrm flipV="1">
                <a:off x="23085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6" name="Straight Connector 57">
                <a:extLst>
                  <a:ext uri="{FF2B5EF4-FFF2-40B4-BE49-F238E27FC236}">
                    <a16:creationId xmlns:a16="http://schemas.microsoft.com/office/drawing/2014/main" id="{8A688C29-83E0-4CC9-A8C5-B6B30A57710C}"/>
                  </a:ext>
                </a:extLst>
              </p:cNvPr>
              <p:cNvCxnSpPr/>
              <p:nvPr userDrawn="1"/>
            </p:nvCxnSpPr>
            <p:spPr>
              <a:xfrm flipV="1">
                <a:off x="193107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58">
                <a:extLst>
                  <a:ext uri="{FF2B5EF4-FFF2-40B4-BE49-F238E27FC236}">
                    <a16:creationId xmlns:a16="http://schemas.microsoft.com/office/drawing/2014/main" id="{8D3348AE-2C08-472A-92E4-12BF79B738D1}"/>
                  </a:ext>
                </a:extLst>
              </p:cNvPr>
              <p:cNvCxnSpPr/>
              <p:nvPr userDrawn="1"/>
            </p:nvCxnSpPr>
            <p:spPr>
              <a:xfrm flipV="1">
                <a:off x="155844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8" name="Straight Connector 59">
                <a:extLst>
                  <a:ext uri="{FF2B5EF4-FFF2-40B4-BE49-F238E27FC236}">
                    <a16:creationId xmlns:a16="http://schemas.microsoft.com/office/drawing/2014/main" id="{D93531AE-9D57-49CA-BC46-F7384685F786}"/>
                  </a:ext>
                </a:extLst>
              </p:cNvPr>
              <p:cNvCxnSpPr/>
              <p:nvPr userDrawn="1"/>
            </p:nvCxnSpPr>
            <p:spPr>
              <a:xfrm flipV="1">
                <a:off x="11883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9" name="Straight Connector 60">
                <a:extLst>
                  <a:ext uri="{FF2B5EF4-FFF2-40B4-BE49-F238E27FC236}">
                    <a16:creationId xmlns:a16="http://schemas.microsoft.com/office/drawing/2014/main" id="{6130565B-76F2-434C-8896-54E337D6B462}"/>
                  </a:ext>
                </a:extLst>
              </p:cNvPr>
              <p:cNvCxnSpPr/>
              <p:nvPr userDrawn="1"/>
            </p:nvCxnSpPr>
            <p:spPr>
              <a:xfrm flipV="1">
                <a:off x="81408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0" name="Straight Connector 61">
                <a:extLst>
                  <a:ext uri="{FF2B5EF4-FFF2-40B4-BE49-F238E27FC236}">
                    <a16:creationId xmlns:a16="http://schemas.microsoft.com/office/drawing/2014/main" id="{A0D45B84-40CC-46CF-ACE4-C3A1732817B3}"/>
                  </a:ext>
                </a:extLst>
              </p:cNvPr>
              <p:cNvCxnSpPr/>
              <p:nvPr userDrawn="1"/>
            </p:nvCxnSpPr>
            <p:spPr>
              <a:xfrm flipV="1">
                <a:off x="4422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grpSp>
      </p:grpSp>
      <p:sp>
        <p:nvSpPr>
          <p:cNvPr id="2" name="Titolo 1">
            <a:extLst>
              <a:ext uri="{FF2B5EF4-FFF2-40B4-BE49-F238E27FC236}">
                <a16:creationId xmlns:a16="http://schemas.microsoft.com/office/drawing/2014/main" id="{07D574C9-96B2-42EF-A9BC-D62E458D5C9F}"/>
              </a:ext>
            </a:extLst>
          </p:cNvPr>
          <p:cNvSpPr>
            <a:spLocks noGrp="1"/>
          </p:cNvSpPr>
          <p:nvPr>
            <p:ph type="title" hasCustomPrompt="1"/>
          </p:nvPr>
        </p:nvSpPr>
        <p:spPr/>
        <p:txBody>
          <a:bodyPr/>
          <a:lstStyle/>
          <a:p>
            <a:r>
              <a:rPr lang="en-GB" altLang="en-US" noProof="0" dirty="0"/>
              <a:t>CLICK TO EDIT MASTER TITLE STYLE</a:t>
            </a:r>
            <a:endParaRPr lang="en-GB" noProof="0" dirty="0"/>
          </a:p>
        </p:txBody>
      </p:sp>
      <p:sp>
        <p:nvSpPr>
          <p:cNvPr id="3" name="Content Placeholder 2">
            <a:extLst>
              <a:ext uri="{FF2B5EF4-FFF2-40B4-BE49-F238E27FC236}">
                <a16:creationId xmlns:a16="http://schemas.microsoft.com/office/drawing/2014/main" id="{3B009754-3A1E-461E-B289-FE7FC85C2E42}"/>
              </a:ext>
            </a:extLst>
          </p:cNvPr>
          <p:cNvSpPr>
            <a:spLocks noGrp="1"/>
          </p:cNvSpPr>
          <p:nvPr>
            <p:ph idx="1"/>
          </p:nvPr>
        </p:nvSpPr>
        <p:spPr>
          <a:xfrm>
            <a:off x="219600" y="882000"/>
            <a:ext cx="11764800" cy="5328000"/>
          </a:xfrm>
        </p:spPr>
        <p:txBody>
          <a:bodyPr/>
          <a:lstStyle>
            <a:lvl1pPr>
              <a:defRPr sz="1800"/>
            </a:lvl1pPr>
            <a:lvl2pPr>
              <a:defRPr sz="1800"/>
            </a:lvl2pPr>
            <a:lvl3pPr>
              <a:defRPr sz="1800"/>
            </a:lvl3pPr>
            <a:lvl4pPr>
              <a:defRPr sz="1800"/>
            </a:lvl4pPr>
            <a:lvl5pPr>
              <a:defRPr sz="1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pic>
        <p:nvPicPr>
          <p:cNvPr id="93" name="Picture 58">
            <a:extLst>
              <a:ext uri="{FF2B5EF4-FFF2-40B4-BE49-F238E27FC236}">
                <a16:creationId xmlns:a16="http://schemas.microsoft.com/office/drawing/2014/main" id="{FACF339E-D219-4088-BAC1-2C9C82F81394}"/>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331489" y="-216085"/>
            <a:ext cx="2093892" cy="1314000"/>
          </a:xfrm>
          <a:prstGeom prst="rect">
            <a:avLst/>
          </a:prstGeom>
        </p:spPr>
      </p:pic>
      <p:sp>
        <p:nvSpPr>
          <p:cNvPr id="31" name="Text Box 38">
            <a:extLst>
              <a:ext uri="{FF2B5EF4-FFF2-40B4-BE49-F238E27FC236}">
                <a16:creationId xmlns:a16="http://schemas.microsoft.com/office/drawing/2014/main" id="{877F5B03-CBC3-47CB-9BB2-474A78C4A2D4}"/>
              </a:ext>
            </a:extLst>
          </p:cNvPr>
          <p:cNvSpPr txBox="1">
            <a:spLocks noChangeArrowheads="1"/>
          </p:cNvSpPr>
          <p:nvPr userDrawn="1"/>
        </p:nvSpPr>
        <p:spPr bwMode="auto">
          <a:xfrm>
            <a:off x="8205939" y="6201716"/>
            <a:ext cx="3751495"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rIns="0">
            <a:spAutoFit/>
          </a:bodyPr>
          <a:lstStyle/>
          <a:p>
            <a:pPr lvl="2" algn="r">
              <a:spcBef>
                <a:spcPct val="50000"/>
              </a:spcBef>
            </a:pPr>
            <a:fld id="{BBA2E11D-44E1-43DD-A173-928128880055}" type="slidenum">
              <a:rPr lang="en-GB" sz="800" noProof="1" smtClean="0">
                <a:solidFill>
                  <a:srgbClr val="8197A6"/>
                </a:solidFill>
                <a:latin typeface="Arial" charset="0"/>
                <a:ea typeface="Arial" charset="0"/>
                <a:cs typeface="Arial" charset="0"/>
              </a:rPr>
              <a:pPr lvl="2" algn="r">
                <a:spcBef>
                  <a:spcPct val="50000"/>
                </a:spcBef>
              </a:pPr>
              <a:t>‹#›</a:t>
            </a:fld>
            <a:endParaRPr lang="en-GB" sz="800" b="0" i="0" noProof="0" dirty="0">
              <a:solidFill>
                <a:srgbClr val="8197A6"/>
              </a:solidFill>
              <a:latin typeface="Arial" charset="0"/>
              <a:ea typeface="Arial" charset="0"/>
              <a:cs typeface="Arial" charset="0"/>
            </a:endParaRPr>
          </a:p>
        </p:txBody>
      </p:sp>
      <p:cxnSp>
        <p:nvCxnSpPr>
          <p:cNvPr id="62" name="Straight Connector 61">
            <a:extLst>
              <a:ext uri="{FF2B5EF4-FFF2-40B4-BE49-F238E27FC236}">
                <a16:creationId xmlns:a16="http://schemas.microsoft.com/office/drawing/2014/main" id="{29EE444F-6605-400F-BF7E-C6FB5D4308CE}"/>
              </a:ext>
            </a:extLst>
          </p:cNvPr>
          <p:cNvCxnSpPr>
            <a:cxnSpLocks/>
          </p:cNvCxnSpPr>
          <p:nvPr userDrawn="1"/>
        </p:nvCxnSpPr>
        <p:spPr>
          <a:xfrm>
            <a:off x="221435" y="6422971"/>
            <a:ext cx="11736000"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D20DA465-76C5-4858-B030-FBB9CA538CD7}"/>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119" name="Picture 5">
            <a:extLst>
              <a:ext uri="{FF2B5EF4-FFF2-40B4-BE49-F238E27FC236}">
                <a16:creationId xmlns:a16="http://schemas.microsoft.com/office/drawing/2014/main" id="{F46AEE21-774A-4AB5-ADC4-A6979F397CFE}"/>
              </a:ext>
            </a:extLst>
          </p:cNvPr>
          <p:cNvPicPr>
            <a:picLocks/>
          </p:cNvPicPr>
          <p:nvPr userDrawn="1"/>
        </p:nvPicPr>
        <p:blipFill>
          <a:blip r:embed="rId5" cstate="email">
            <a:extLst>
              <a:ext uri="{28A0092B-C50C-407E-A947-70E740481C1C}">
                <a14:useLocalDpi xmlns:a14="http://schemas.microsoft.com/office/drawing/2010/main"/>
              </a:ext>
            </a:extLst>
          </a:blip>
          <a:stretch>
            <a:fillRect/>
          </a:stretch>
        </p:blipFill>
        <p:spPr>
          <a:xfrm>
            <a:off x="10342800" y="6584400"/>
            <a:ext cx="1638000" cy="104400"/>
          </a:xfrm>
          <a:prstGeom prst="rect">
            <a:avLst/>
          </a:prstGeom>
        </p:spPr>
      </p:pic>
      <p:pic>
        <p:nvPicPr>
          <p:cNvPr id="65" name="Picture 64">
            <a:extLst>
              <a:ext uri="{FF2B5EF4-FFF2-40B4-BE49-F238E27FC236}">
                <a16:creationId xmlns:a16="http://schemas.microsoft.com/office/drawing/2014/main" id="{EBB965BA-5FAA-5543-9444-B14F3D19DD2B}"/>
              </a:ext>
            </a:extLst>
          </p:cNvPr>
          <p:cNvPicPr/>
          <p:nvPr userDrawn="1"/>
        </p:nvPicPr>
        <p:blipFill>
          <a:blip r:embed="rId6">
            <a:extLst>
              <a:ext uri="{28A0092B-C50C-407E-A947-70E740481C1C}">
                <a14:useLocalDpi xmlns:a14="http://schemas.microsoft.com/office/drawing/2010/main"/>
              </a:ext>
            </a:extLst>
          </a:blip>
          <a:stretch>
            <a:fillRect/>
          </a:stretch>
        </p:blipFill>
        <p:spPr>
          <a:xfrm>
            <a:off x="-276" y="6452251"/>
            <a:ext cx="9956800" cy="405130"/>
          </a:xfrm>
          <a:prstGeom prst="rect">
            <a:avLst/>
          </a:prstGeom>
        </p:spPr>
      </p:pic>
    </p:spTree>
    <p:extLst>
      <p:ext uri="{BB962C8B-B14F-4D97-AF65-F5344CB8AC3E}">
        <p14:creationId xmlns:p14="http://schemas.microsoft.com/office/powerpoint/2010/main" val="31245997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003249"/>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2B2B2E7-BCE3-4EC1-AD51-3894C5284DA1}"/>
              </a:ext>
            </a:extLst>
          </p:cNvPr>
          <p:cNvSpPr>
            <a:spLocks noGrp="1"/>
          </p:cNvSpPr>
          <p:nvPr>
            <p:ph type="title" hasCustomPrompt="1"/>
          </p:nvPr>
        </p:nvSpPr>
        <p:spPr>
          <a:xfrm>
            <a:off x="216000" y="154800"/>
            <a:ext cx="10108800" cy="565200"/>
          </a:xfrm>
        </p:spPr>
        <p:txBody>
          <a:bodyPr/>
          <a:lstStyle>
            <a:lvl1pPr algn="l">
              <a:defRPr sz="3000"/>
            </a:lvl1pPr>
          </a:lstStyle>
          <a:p>
            <a:r>
              <a:rPr lang="en-GB" altLang="en-US" noProof="0" dirty="0"/>
              <a:t>CLICK TO EDIT MASTER TITLE STYLE</a:t>
            </a:r>
            <a:endParaRPr lang="en-GB" noProof="0" dirty="0"/>
          </a:p>
        </p:txBody>
      </p:sp>
    </p:spTree>
    <p:extLst>
      <p:ext uri="{BB962C8B-B14F-4D97-AF65-F5344CB8AC3E}">
        <p14:creationId xmlns:p14="http://schemas.microsoft.com/office/powerpoint/2010/main" val="22918537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VER1">
    <p:spTree>
      <p:nvGrpSpPr>
        <p:cNvPr id="1" name=""/>
        <p:cNvGrpSpPr/>
        <p:nvPr/>
      </p:nvGrpSpPr>
      <p:grpSpPr>
        <a:xfrm>
          <a:off x="0" y="0"/>
          <a:ext cx="0" cy="0"/>
          <a:chOff x="0" y="0"/>
          <a:chExt cx="0" cy="0"/>
        </a:xfrm>
      </p:grpSpPr>
      <p:pic>
        <p:nvPicPr>
          <p:cNvPr id="3" name="Picture 169">
            <a:extLst>
              <a:ext uri="{FF2B5EF4-FFF2-40B4-BE49-F238E27FC236}">
                <a16:creationId xmlns:a16="http://schemas.microsoft.com/office/drawing/2014/main" id="{62C2602F-BC1F-4AC9-8F8F-37D4246EC5C5}"/>
              </a:ext>
            </a:extLst>
          </p:cNvPr>
          <p:cNvPicPr>
            <a:picLocks noChangeAspect="1"/>
          </p:cNvPicPr>
          <p:nvPr userDrawn="1"/>
        </p:nvPicPr>
        <p:blipFill rotWithShape="1">
          <a:blip r:embed="rId2" cstate="email">
            <a:alphaModFix/>
            <a:extLst>
              <a:ext uri="{28A0092B-C50C-407E-A947-70E740481C1C}">
                <a14:useLocalDpi xmlns:a14="http://schemas.microsoft.com/office/drawing/2010/main"/>
              </a:ext>
            </a:extLst>
          </a:blip>
          <a:srcRect/>
          <a:stretch/>
        </p:blipFill>
        <p:spPr>
          <a:xfrm>
            <a:off x="0" y="-1"/>
            <a:ext cx="12229200" cy="6878925"/>
          </a:xfrm>
          <a:prstGeom prst="rect">
            <a:avLst/>
          </a:prstGeom>
        </p:spPr>
      </p:pic>
      <p:sp>
        <p:nvSpPr>
          <p:cNvPr id="90" name="Rectangle 4">
            <a:extLst>
              <a:ext uri="{FF2B5EF4-FFF2-40B4-BE49-F238E27FC236}">
                <a16:creationId xmlns:a16="http://schemas.microsoft.com/office/drawing/2014/main" id="{FBF93EDD-5149-43C3-AE03-E4F5F512FE93}"/>
              </a:ext>
            </a:extLst>
          </p:cNvPr>
          <p:cNvSpPr/>
          <p:nvPr userDrawn="1"/>
        </p:nvSpPr>
        <p:spPr>
          <a:xfrm>
            <a:off x="1" y="-2"/>
            <a:ext cx="12225338" cy="6878925"/>
          </a:xfrm>
          <a:prstGeom prst="rect">
            <a:avLst/>
          </a:prstGeom>
          <a:solidFill>
            <a:srgbClr val="0032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6323" name="Rectangle 2"/>
          <p:cNvSpPr>
            <a:spLocks noGrp="1" noChangeArrowheads="1"/>
          </p:cNvSpPr>
          <p:nvPr>
            <p:ph type="subTitle" idx="1" hasCustomPrompt="1"/>
          </p:nvPr>
        </p:nvSpPr>
        <p:spPr>
          <a:xfrm>
            <a:off x="118699" y="5258117"/>
            <a:ext cx="10627380" cy="381451"/>
          </a:xfrm>
          <a:prstGeom prst="rect">
            <a:avLst/>
          </a:prstGeom>
        </p:spPr>
        <p:txBody>
          <a:bodyPr wrap="square">
            <a:spAutoFit/>
          </a:bodyPr>
          <a:lstStyle>
            <a:lvl1pPr marL="0" indent="0">
              <a:buFont typeface="Verdana" pitchFamily="34" charset="0"/>
              <a:buNone/>
              <a:defRPr sz="1736"/>
            </a:lvl1pPr>
          </a:lstStyle>
          <a:p>
            <a:pPr lvl="0"/>
            <a:r>
              <a:rPr lang="en-GB" noProof="0" dirty="0" err="1"/>
              <a:t>SubTitle</a:t>
            </a:r>
            <a:endParaRPr lang="en-GB" noProof="0" dirty="0"/>
          </a:p>
        </p:txBody>
      </p:sp>
      <p:sp>
        <p:nvSpPr>
          <p:cNvPr id="56325" name="Rectangle 6"/>
          <p:cNvSpPr>
            <a:spLocks noGrp="1" noChangeArrowheads="1"/>
          </p:cNvSpPr>
          <p:nvPr>
            <p:ph type="ctrTitle" hasCustomPrompt="1"/>
          </p:nvPr>
        </p:nvSpPr>
        <p:spPr>
          <a:xfrm>
            <a:off x="126000" y="3351588"/>
            <a:ext cx="11865600" cy="707886"/>
          </a:xfrm>
          <a:prstGeom prst="rect">
            <a:avLst/>
          </a:prstGeom>
        </p:spPr>
        <p:txBody>
          <a:bodyPr/>
          <a:lstStyle>
            <a:lvl1pPr algn="l">
              <a:defRPr sz="4000">
                <a:solidFill>
                  <a:schemeClr val="bg1"/>
                </a:solidFill>
              </a:defRPr>
            </a:lvl1pPr>
          </a:lstStyle>
          <a:p>
            <a:pPr lvl="0"/>
            <a:r>
              <a:rPr lang="en-GB" noProof="0" dirty="0"/>
              <a:t>NAME YOUR PRESENTATION</a:t>
            </a:r>
          </a:p>
        </p:txBody>
      </p:sp>
      <p:sp>
        <p:nvSpPr>
          <p:cNvPr id="56347" name="Text Box 27"/>
          <p:cNvSpPr txBox="1">
            <a:spLocks noChangeArrowheads="1"/>
          </p:cNvSpPr>
          <p:nvPr userDrawn="1"/>
        </p:nvSpPr>
        <p:spPr bwMode="auto">
          <a:xfrm>
            <a:off x="844737" y="6429376"/>
            <a:ext cx="6706956"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772" noProof="0" dirty="0"/>
          </a:p>
        </p:txBody>
      </p:sp>
      <p:cxnSp>
        <p:nvCxnSpPr>
          <p:cNvPr id="121" name="Straight Connector 64">
            <a:extLst>
              <a:ext uri="{FF2B5EF4-FFF2-40B4-BE49-F238E27FC236}">
                <a16:creationId xmlns:a16="http://schemas.microsoft.com/office/drawing/2014/main" id="{6B88ADAB-0C9C-4BC9-A42C-A57312626145}"/>
              </a:ext>
            </a:extLst>
          </p:cNvPr>
          <p:cNvCxnSpPr>
            <a:cxnSpLocks/>
          </p:cNvCxnSpPr>
          <p:nvPr userDrawn="1"/>
        </p:nvCxnSpPr>
        <p:spPr>
          <a:xfrm>
            <a:off x="222041" y="6422971"/>
            <a:ext cx="11768092"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152">
            <a:extLst>
              <a:ext uri="{FF2B5EF4-FFF2-40B4-BE49-F238E27FC236}">
                <a16:creationId xmlns:a16="http://schemas.microsoft.com/office/drawing/2014/main" id="{357F7D0F-2D50-4418-8EB4-564A4B2CEE5B}"/>
              </a:ext>
            </a:extLst>
          </p:cNvPr>
          <p:cNvCxnSpPr>
            <a:cxnSpLocks/>
          </p:cNvCxnSpPr>
          <p:nvPr userDrawn="1"/>
        </p:nvCxnSpPr>
        <p:spPr>
          <a:xfrm>
            <a:off x="223200" y="4106871"/>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Text Box 24">
            <a:extLst>
              <a:ext uri="{FF2B5EF4-FFF2-40B4-BE49-F238E27FC236}">
                <a16:creationId xmlns:a16="http://schemas.microsoft.com/office/drawing/2014/main" id="{7D33984A-D43C-428F-AB4A-04E5B59FAE71}"/>
              </a:ext>
            </a:extLst>
          </p:cNvPr>
          <p:cNvSpPr txBox="1">
            <a:spLocks noChangeArrowheads="1"/>
          </p:cNvSpPr>
          <p:nvPr userDrawn="1"/>
        </p:nvSpPr>
        <p:spPr bwMode="auto">
          <a:xfrm>
            <a:off x="11833582" y="5406990"/>
            <a:ext cx="227947" cy="276999"/>
          </a:xfrm>
          <a:prstGeom prst="rect">
            <a:avLst/>
          </a:prstGeom>
          <a:noFill/>
          <a:ln>
            <a:noFill/>
          </a:ln>
          <a:effectLst/>
        </p:spPr>
        <p:txBody>
          <a:bodyPr wrap="none">
            <a:spAutoFit/>
          </a:bodyPr>
          <a:lstStyle/>
          <a:p>
            <a:pPr algn="r">
              <a:spcBef>
                <a:spcPts val="0"/>
              </a:spcBef>
            </a:pPr>
            <a:r>
              <a:rPr lang="en-GB" sz="1200" dirty="0">
                <a:solidFill>
                  <a:schemeClr val="bg1"/>
                </a:solidFill>
                <a:latin typeface="Arial" panose="020B0604020202020204" pitchFamily="34" charset="0"/>
                <a:cs typeface="Arial" panose="020B0604020202020204" pitchFamily="34" charset="0"/>
              </a:rPr>
              <a:t> </a:t>
            </a:r>
          </a:p>
        </p:txBody>
      </p:sp>
      <p:sp>
        <p:nvSpPr>
          <p:cNvPr id="44" name="Text Box 25">
            <a:extLst>
              <a:ext uri="{FF2B5EF4-FFF2-40B4-BE49-F238E27FC236}">
                <a16:creationId xmlns:a16="http://schemas.microsoft.com/office/drawing/2014/main" id="{7AB46881-5DF0-4A35-AA27-0D32ECF82359}"/>
              </a:ext>
            </a:extLst>
          </p:cNvPr>
          <p:cNvSpPr txBox="1">
            <a:spLocks noChangeArrowheads="1"/>
          </p:cNvSpPr>
          <p:nvPr userDrawn="1"/>
        </p:nvSpPr>
        <p:spPr bwMode="auto">
          <a:xfrm>
            <a:off x="11811453" y="6156809"/>
            <a:ext cx="227948" cy="276999"/>
          </a:xfrm>
          <a:prstGeom prst="rect">
            <a:avLst/>
          </a:prstGeom>
          <a:noFill/>
          <a:ln>
            <a:noFill/>
          </a:ln>
          <a:effectLst/>
        </p:spPr>
        <p:txBody>
          <a:bodyPr wrap="none">
            <a:spAutoFit/>
          </a:bodyPr>
          <a:lstStyle/>
          <a:p>
            <a:pPr algn="r">
              <a:spcBef>
                <a:spcPts val="0"/>
              </a:spcBef>
            </a:pPr>
            <a:r>
              <a:rPr lang="en-GB" sz="1200" dirty="0">
                <a:solidFill>
                  <a:schemeClr val="bg1"/>
                </a:solidFill>
                <a:latin typeface="Arial" panose="020B0604020202020204" pitchFamily="34" charset="0"/>
                <a:cs typeface="Arial" panose="020B0604020202020204" pitchFamily="34" charset="0"/>
              </a:rPr>
              <a:t> </a:t>
            </a:r>
          </a:p>
        </p:txBody>
      </p:sp>
      <p:sp>
        <p:nvSpPr>
          <p:cNvPr id="45" name="Text Box 99">
            <a:extLst>
              <a:ext uri="{FF2B5EF4-FFF2-40B4-BE49-F238E27FC236}">
                <a16:creationId xmlns:a16="http://schemas.microsoft.com/office/drawing/2014/main" id="{D9FE3E1C-24B3-4F63-846C-260B4220AAC5}"/>
              </a:ext>
            </a:extLst>
          </p:cNvPr>
          <p:cNvSpPr/>
          <p:nvPr userDrawn="1"/>
        </p:nvSpPr>
        <p:spPr>
          <a:xfrm>
            <a:off x="11125001" y="5811879"/>
            <a:ext cx="914400" cy="217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it-IT" sz="1200" dirty="0">
                <a:latin typeface="Arial" panose="020B0604020202020204" pitchFamily="34" charset="0"/>
                <a:cs typeface="Arial" panose="020B0604020202020204" pitchFamily="34" charset="0"/>
              </a:rPr>
              <a:t> </a:t>
            </a:r>
          </a:p>
        </p:txBody>
      </p:sp>
      <p:sp>
        <p:nvSpPr>
          <p:cNvPr id="10" name="Text Box 58"/>
          <p:cNvSpPr txBox="1">
            <a:spLocks noChangeArrowheads="1"/>
          </p:cNvSpPr>
          <p:nvPr userDrawn="1"/>
        </p:nvSpPr>
        <p:spPr bwMode="auto">
          <a:xfrm>
            <a:off x="223200" y="6213933"/>
            <a:ext cx="670695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nchor="b">
            <a:spAutoFit/>
          </a:bodyPr>
          <a:lstStyle/>
          <a:p>
            <a:pPr algn="l">
              <a:spcBef>
                <a:spcPct val="50000"/>
              </a:spcBef>
            </a:pPr>
            <a:r>
              <a:rPr lang="en-GB" sz="800" noProof="0" dirty="0">
                <a:solidFill>
                  <a:srgbClr val="8197A6"/>
                </a:solidFill>
                <a:latin typeface="Arial" panose="020B0604020202020204" pitchFamily="34" charset="0"/>
                <a:cs typeface="Arial" panose="020B0604020202020204" pitchFamily="34" charset="0"/>
              </a:rPr>
              <a:t>ESA UNCLASSIFIED - For ESA Official Use Only</a:t>
            </a:r>
          </a:p>
        </p:txBody>
      </p:sp>
      <p:sp>
        <p:nvSpPr>
          <p:cNvPr id="4" name="Text Box 34">
            <a:extLst>
              <a:ext uri="{FF2B5EF4-FFF2-40B4-BE49-F238E27FC236}">
                <a16:creationId xmlns:a16="http://schemas.microsoft.com/office/drawing/2014/main" id="{936521E2-36D7-4AF3-B70B-FA4D9649E46F}"/>
              </a:ext>
            </a:extLst>
          </p:cNvPr>
          <p:cNvSpPr txBox="1">
            <a:spLocks noChangeArrowheads="1"/>
          </p:cNvSpPr>
          <p:nvPr userDrawn="1"/>
        </p:nvSpPr>
        <p:spPr bwMode="auto">
          <a:xfrm>
            <a:off x="11664495" y="6202800"/>
            <a:ext cx="291105" cy="2154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0">
            <a:spAutoFit/>
          </a:bodyPr>
          <a:lstStyle/>
          <a:p>
            <a:pPr algn="r">
              <a:spcBef>
                <a:spcPct val="50000"/>
              </a:spcBef>
            </a:pPr>
            <a:r>
              <a:rPr lang="it-IT" sz="800" noProof="1">
                <a:solidFill>
                  <a:schemeClr val="bg1"/>
                </a:solidFill>
                <a:latin typeface="Arial" panose="020B0604020202020204" pitchFamily="34" charset="0"/>
                <a:cs typeface="Arial" panose="020B0604020202020204" pitchFamily="34" charset="0"/>
              </a:rPr>
              <a:t>  </a:t>
            </a:r>
            <a:fld id="{FDAC5C42-9B53-4063-AF51-A40D4C64F718}" type="slidenum">
              <a:rPr lang="it-IT" sz="800" noProof="1" smtClean="0">
                <a:solidFill>
                  <a:schemeClr val="bg1"/>
                </a:solidFill>
                <a:latin typeface="Arial" panose="020B0604020202020204" pitchFamily="34" charset="0"/>
                <a:cs typeface="Arial" panose="020B0604020202020204" pitchFamily="34" charset="0"/>
              </a:rPr>
              <a:t>‹#›</a:t>
            </a:fld>
            <a:endParaRPr lang="en-GB" sz="800" noProof="1">
              <a:solidFill>
                <a:schemeClr val="bg1"/>
              </a:solidFill>
              <a:latin typeface="Arial" panose="020B0604020202020204" pitchFamily="34" charset="0"/>
              <a:cs typeface="Arial" panose="020B0604020202020204" pitchFamily="34" charset="0"/>
            </a:endParaRPr>
          </a:p>
        </p:txBody>
      </p:sp>
      <p:pic>
        <p:nvPicPr>
          <p:cNvPr id="63" name="Picture 6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31489" y="-216085"/>
            <a:ext cx="2093892" cy="1314000"/>
          </a:xfrm>
          <a:prstGeom prst="rect">
            <a:avLst/>
          </a:prstGeom>
        </p:spPr>
      </p:pic>
      <p:pic>
        <p:nvPicPr>
          <p:cNvPr id="65" name="Picture 5">
            <a:extLst>
              <a:ext uri="{FF2B5EF4-FFF2-40B4-BE49-F238E27FC236}">
                <a16:creationId xmlns:a16="http://schemas.microsoft.com/office/drawing/2014/main" id="{BBC9EEE5-B210-445C-81EF-FEA569E56083}"/>
              </a:ext>
            </a:extLst>
          </p:cNvPr>
          <p:cNvPicPr>
            <a:picLocks/>
          </p:cNvPicPr>
          <p:nvPr userDrawn="1"/>
        </p:nvPicPr>
        <p:blipFill>
          <a:blip r:embed="rId4" cstate="email">
            <a:extLst>
              <a:ext uri="{28A0092B-C50C-407E-A947-70E740481C1C}">
                <a14:useLocalDpi xmlns:a14="http://schemas.microsoft.com/office/drawing/2010/main"/>
              </a:ext>
            </a:extLst>
          </a:blip>
          <a:stretch>
            <a:fillRect/>
          </a:stretch>
        </p:blipFill>
        <p:spPr>
          <a:xfrm>
            <a:off x="10342800" y="6584400"/>
            <a:ext cx="1641396" cy="104400"/>
          </a:xfrm>
          <a:prstGeom prst="rect">
            <a:avLst/>
          </a:prstGeom>
        </p:spPr>
      </p:pic>
      <p:pic>
        <p:nvPicPr>
          <p:cNvPr id="46" name="Picture 45">
            <a:extLst>
              <a:ext uri="{FF2B5EF4-FFF2-40B4-BE49-F238E27FC236}">
                <a16:creationId xmlns:a16="http://schemas.microsoft.com/office/drawing/2014/main" id="{EBB965BA-5FAA-5543-9444-B14F3D19DD2B}"/>
              </a:ext>
            </a:extLst>
          </p:cNvPr>
          <p:cNvPicPr/>
          <p:nvPr userDrawn="1"/>
        </p:nvPicPr>
        <p:blipFill>
          <a:blip r:embed="rId5">
            <a:extLst>
              <a:ext uri="{28A0092B-C50C-407E-A947-70E740481C1C}">
                <a14:useLocalDpi xmlns:a14="http://schemas.microsoft.com/office/drawing/2010/main"/>
              </a:ext>
            </a:extLst>
          </a:blip>
          <a:stretch>
            <a:fillRect/>
          </a:stretch>
        </p:blipFill>
        <p:spPr>
          <a:xfrm>
            <a:off x="-3860" y="6465593"/>
            <a:ext cx="9956800" cy="405130"/>
          </a:xfrm>
          <a:prstGeom prst="rect">
            <a:avLst/>
          </a:prstGeom>
        </p:spPr>
      </p:pic>
    </p:spTree>
    <p:extLst>
      <p:ext uri="{BB962C8B-B14F-4D97-AF65-F5344CB8AC3E}">
        <p14:creationId xmlns:p14="http://schemas.microsoft.com/office/powerpoint/2010/main" val="3139943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strips(upRight)">
                                      <p:cBhvr>
                                        <p:cTn id="7" dur="500"/>
                                        <p:tgtEl>
                                          <p:spTgt spid="12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1500" fill="hold"/>
                                        <p:tgtEl>
                                          <p:spTgt spid="46"/>
                                        </p:tgtEl>
                                        <p:attrNameLst>
                                          <p:attrName>ppt_x</p:attrName>
                                        </p:attrNameLst>
                                      </p:cBhvr>
                                      <p:tavLst>
                                        <p:tav tm="0">
                                          <p:val>
                                            <p:strVal val="0-#ppt_w/2"/>
                                          </p:val>
                                        </p:tav>
                                        <p:tav tm="100000">
                                          <p:val>
                                            <p:strVal val="#ppt_x"/>
                                          </p:val>
                                        </p:tav>
                                      </p:tavLst>
                                    </p:anim>
                                    <p:anim calcmode="lin" valueType="num">
                                      <p:cBhvr additive="base">
                                        <p:cTn id="12" dur="1500" fill="hold"/>
                                        <p:tgtEl>
                                          <p:spTgt spid="4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 presetClass="entr" presetSubtype="12" fill="hold" grpId="0" nodeType="afterEffect">
                                  <p:stCondLst>
                                    <p:cond delay="0"/>
                                  </p:stCondLst>
                                  <p:childTnLst>
                                    <p:set>
                                      <p:cBhvr>
                                        <p:cTn id="15" dur="1" fill="hold">
                                          <p:stCondLst>
                                            <p:cond delay="0"/>
                                          </p:stCondLst>
                                        </p:cTn>
                                        <p:tgtEl>
                                          <p:spTgt spid="90"/>
                                        </p:tgtEl>
                                        <p:attrNameLst>
                                          <p:attrName>style.visibility</p:attrName>
                                        </p:attrNameLst>
                                      </p:cBhvr>
                                      <p:to>
                                        <p:strVal val="visible"/>
                                      </p:to>
                                    </p:set>
                                    <p:anim calcmode="lin" valueType="num">
                                      <p:cBhvr additive="base">
                                        <p:cTn id="16" dur="500" fill="hold"/>
                                        <p:tgtEl>
                                          <p:spTgt spid="90"/>
                                        </p:tgtEl>
                                        <p:attrNameLst>
                                          <p:attrName>ppt_x</p:attrName>
                                        </p:attrNameLst>
                                      </p:cBhvr>
                                      <p:tavLst>
                                        <p:tav tm="0">
                                          <p:val>
                                            <p:strVal val="0-#ppt_w/2"/>
                                          </p:val>
                                        </p:tav>
                                        <p:tav tm="100000">
                                          <p:val>
                                            <p:strVal val="#ppt_x"/>
                                          </p:val>
                                        </p:tav>
                                      </p:tavLst>
                                    </p:anim>
                                    <p:anim calcmode="lin" valueType="num">
                                      <p:cBhvr additive="base">
                                        <p:cTn id="17" dur="500" fill="hold"/>
                                        <p:tgtEl>
                                          <p:spTgt spid="90"/>
                                        </p:tgtEl>
                                        <p:attrNameLst>
                                          <p:attrName>ppt_y</p:attrName>
                                        </p:attrNameLst>
                                      </p:cBhvr>
                                      <p:tavLst>
                                        <p:tav tm="0">
                                          <p:val>
                                            <p:strVal val="1+#ppt_h/2"/>
                                          </p:val>
                                        </p:tav>
                                        <p:tav tm="100000">
                                          <p:val>
                                            <p:strVal val="#ppt_y"/>
                                          </p:val>
                                        </p:tav>
                                      </p:tavLst>
                                    </p:anim>
                                  </p:childTnLst>
                                </p:cTn>
                              </p:par>
                            </p:childTnLst>
                          </p:cTn>
                        </p:par>
                        <p:par>
                          <p:cTn id="18" fill="hold">
                            <p:stCondLst>
                              <p:cond delay="2500"/>
                            </p:stCondLst>
                            <p:childTnLst>
                              <p:par>
                                <p:cTn id="19" presetID="1" presetClass="entr" presetSubtype="0"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wipe(left)">
                                      <p:cBhvr>
                                        <p:cTn id="24" dur="500"/>
                                        <p:tgtEl>
                                          <p:spTgt spid="65"/>
                                        </p:tgtEl>
                                      </p:cBhvr>
                                    </p:animEffect>
                                  </p:childTnLst>
                                </p:cTn>
                              </p:par>
                            </p:childTnLst>
                          </p:cTn>
                        </p:par>
                        <p:par>
                          <p:cTn id="25" fill="hold">
                            <p:stCondLst>
                              <p:cond delay="3000"/>
                            </p:stCondLst>
                            <p:childTnLst>
                              <p:par>
                                <p:cTn id="26" presetID="10"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par>
                          <p:cTn id="29" fill="hold">
                            <p:stCondLst>
                              <p:cond delay="3500"/>
                            </p:stCondLst>
                            <p:childTnLst>
                              <p:par>
                                <p:cTn id="30" presetID="18" presetClass="entr" presetSubtype="3" fill="hold" nodeType="after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strips(upRight)">
                                      <p:cBhvr>
                                        <p:cTn id="32" dur="500"/>
                                        <p:tgtEl>
                                          <p:spTgt spid="94"/>
                                        </p:tgtEl>
                                      </p:cBhvr>
                                    </p:animEffect>
                                  </p:childTnLst>
                                </p:cTn>
                              </p:par>
                            </p:childTnLst>
                          </p:cTn>
                        </p:par>
                        <p:par>
                          <p:cTn id="33" fill="hold">
                            <p:stCondLst>
                              <p:cond delay="4000"/>
                            </p:stCondLst>
                            <p:childTnLst>
                              <p:par>
                                <p:cTn id="34" presetID="22" presetClass="entr" presetSubtype="8" fill="hold" grpId="0" nodeType="afterEffect">
                                  <p:stCondLst>
                                    <p:cond delay="0"/>
                                  </p:stCondLst>
                                  <p:childTnLst>
                                    <p:set>
                                      <p:cBhvr>
                                        <p:cTn id="35" dur="1" fill="hold">
                                          <p:stCondLst>
                                            <p:cond delay="0"/>
                                          </p:stCondLst>
                                        </p:cTn>
                                        <p:tgtEl>
                                          <p:spTgt spid="56325"/>
                                        </p:tgtEl>
                                        <p:attrNameLst>
                                          <p:attrName>style.visibility</p:attrName>
                                        </p:attrNameLst>
                                      </p:cBhvr>
                                      <p:to>
                                        <p:strVal val="visible"/>
                                      </p:to>
                                    </p:set>
                                    <p:animEffect transition="in" filter="wipe(left)">
                                      <p:cBhvr>
                                        <p:cTn id="36" dur="500"/>
                                        <p:tgtEl>
                                          <p:spTgt spid="56325"/>
                                        </p:tgtEl>
                                      </p:cBhvr>
                                    </p:animEffect>
                                  </p:childTnLst>
                                </p:cTn>
                              </p:par>
                            </p:childTnLst>
                          </p:cTn>
                        </p:par>
                        <p:par>
                          <p:cTn id="37" fill="hold">
                            <p:stCondLst>
                              <p:cond delay="4500"/>
                            </p:stCondLst>
                            <p:childTnLst>
                              <p:par>
                                <p:cTn id="38" presetID="22" presetClass="entr" presetSubtype="8" fill="hold" grpId="0" nodeType="afterEffect">
                                  <p:stCondLst>
                                    <p:cond delay="0"/>
                                  </p:stCondLst>
                                  <p:childTnLst>
                                    <p:set>
                                      <p:cBhvr>
                                        <p:cTn id="39" dur="1" fill="hold">
                                          <p:stCondLst>
                                            <p:cond delay="0"/>
                                          </p:stCondLst>
                                        </p:cTn>
                                        <p:tgtEl>
                                          <p:spTgt spid="56323"/>
                                        </p:tgtEl>
                                        <p:attrNameLst>
                                          <p:attrName>style.visibility</p:attrName>
                                        </p:attrNameLst>
                                      </p:cBhvr>
                                      <p:to>
                                        <p:strVal val="visible"/>
                                      </p:to>
                                    </p:set>
                                    <p:animEffect transition="in" filter="wipe(left)">
                                      <p:cBhvr>
                                        <p:cTn id="40" dur="500"/>
                                        <p:tgtEl>
                                          <p:spTgt spid="56323"/>
                                        </p:tgtEl>
                                      </p:cBhvr>
                                    </p:animEffect>
                                  </p:childTnLst>
                                </p:cTn>
                              </p:par>
                            </p:childTnLst>
                          </p:cTn>
                        </p:par>
                        <p:par>
                          <p:cTn id="41" fill="hold">
                            <p:stCondLst>
                              <p:cond delay="5000"/>
                            </p:stCondLst>
                            <p:childTnLst>
                              <p:par>
                                <p:cTn id="42" presetID="2" presetClass="entr" presetSubtype="2" fill="hold" grpId="0" nodeType="afterEffect">
                                  <p:stCondLst>
                                    <p:cond delay="0"/>
                                  </p:stCondLst>
                                  <p:childTnLst>
                                    <p:set>
                                      <p:cBhvr>
                                        <p:cTn id="43" dur="1" fill="hold">
                                          <p:stCondLst>
                                            <p:cond delay="0"/>
                                          </p:stCondLst>
                                        </p:cTn>
                                        <p:tgtEl>
                                          <p:spTgt spid="43">
                                            <p:txEl>
                                              <p:pRg st="0" end="0"/>
                                            </p:txEl>
                                          </p:spTgt>
                                        </p:tgtEl>
                                        <p:attrNameLst>
                                          <p:attrName>style.visibility</p:attrName>
                                        </p:attrNameLst>
                                      </p:cBhvr>
                                      <p:to>
                                        <p:strVal val="visible"/>
                                      </p:to>
                                    </p:set>
                                    <p:anim calcmode="lin" valueType="num">
                                      <p:cBhvr additive="base">
                                        <p:cTn id="44" dur="500" fill="hold"/>
                                        <p:tgtEl>
                                          <p:spTgt spid="43">
                                            <p:txEl>
                                              <p:pRg st="0" end="0"/>
                                            </p:txEl>
                                          </p:spTgt>
                                        </p:tgtEl>
                                        <p:attrNameLst>
                                          <p:attrName>ppt_x</p:attrName>
                                        </p:attrNameLst>
                                      </p:cBhvr>
                                      <p:tavLst>
                                        <p:tav tm="0">
                                          <p:val>
                                            <p:strVal val="1+#ppt_w/2"/>
                                          </p:val>
                                        </p:tav>
                                        <p:tav tm="100000">
                                          <p:val>
                                            <p:strVal val="#ppt_x"/>
                                          </p:val>
                                        </p:tav>
                                      </p:tavLst>
                                    </p:anim>
                                    <p:anim calcmode="lin" valueType="num">
                                      <p:cBhvr additive="base">
                                        <p:cTn id="45" dur="500" fill="hold"/>
                                        <p:tgtEl>
                                          <p:spTgt spid="43">
                                            <p:txEl>
                                              <p:pRg st="0" end="0"/>
                                            </p:txEl>
                                          </p:spTgt>
                                        </p:tgtEl>
                                        <p:attrNameLst>
                                          <p:attrName>ppt_y</p:attrName>
                                        </p:attrNameLst>
                                      </p:cBhvr>
                                      <p:tavLst>
                                        <p:tav tm="0">
                                          <p:val>
                                            <p:strVal val="#ppt_y"/>
                                          </p:val>
                                        </p:tav>
                                        <p:tav tm="100000">
                                          <p:val>
                                            <p:strVal val="#ppt_y"/>
                                          </p:val>
                                        </p:tav>
                                      </p:tavLst>
                                    </p:anim>
                                  </p:childTnLst>
                                </p:cTn>
                              </p:par>
                              <p:par>
                                <p:cTn id="46" presetID="2" presetClass="entr" presetSubtype="2" fill="hold" nodeType="withEffect">
                                  <p:stCondLst>
                                    <p:cond delay="0"/>
                                  </p:stCondLst>
                                  <p:childTnLst>
                                    <p:set>
                                      <p:cBhvr>
                                        <p:cTn id="47" dur="1" fill="hold">
                                          <p:stCondLst>
                                            <p:cond delay="0"/>
                                          </p:stCondLst>
                                        </p:cTn>
                                        <p:tgtEl>
                                          <p:spTgt spid="45">
                                            <p:txEl>
                                              <p:pRg st="0" end="0"/>
                                            </p:txEl>
                                          </p:spTgt>
                                        </p:tgtEl>
                                        <p:attrNameLst>
                                          <p:attrName>style.visibility</p:attrName>
                                        </p:attrNameLst>
                                      </p:cBhvr>
                                      <p:to>
                                        <p:strVal val="visible"/>
                                      </p:to>
                                    </p:set>
                                    <p:anim calcmode="lin" valueType="num">
                                      <p:cBhvr additive="base">
                                        <p:cTn id="48" dur="500" fill="hold"/>
                                        <p:tgtEl>
                                          <p:spTgt spid="45">
                                            <p:txEl>
                                              <p:pRg st="0" end="0"/>
                                            </p:txEl>
                                          </p:spTgt>
                                        </p:tgtEl>
                                        <p:attrNameLst>
                                          <p:attrName>ppt_x</p:attrName>
                                        </p:attrNameLst>
                                      </p:cBhvr>
                                      <p:tavLst>
                                        <p:tav tm="0">
                                          <p:val>
                                            <p:strVal val="1+#ppt_w/2"/>
                                          </p:val>
                                        </p:tav>
                                        <p:tav tm="100000">
                                          <p:val>
                                            <p:strVal val="#ppt_x"/>
                                          </p:val>
                                        </p:tav>
                                      </p:tavLst>
                                    </p:anim>
                                    <p:anim calcmode="lin" valueType="num">
                                      <p:cBhvr additive="base">
                                        <p:cTn id="49" dur="500" fill="hold"/>
                                        <p:tgtEl>
                                          <p:spTgt spid="45">
                                            <p:txEl>
                                              <p:pRg st="0" end="0"/>
                                            </p:txEl>
                                          </p:spTgt>
                                        </p:tgtEl>
                                        <p:attrNameLst>
                                          <p:attrName>ppt_y</p:attrName>
                                        </p:attrNameLst>
                                      </p:cBhvr>
                                      <p:tavLst>
                                        <p:tav tm="0">
                                          <p:val>
                                            <p:strVal val="#ppt_y"/>
                                          </p:val>
                                        </p:tav>
                                        <p:tav tm="100000">
                                          <p:val>
                                            <p:strVal val="#ppt_y"/>
                                          </p:val>
                                        </p:tav>
                                      </p:tavLst>
                                    </p:anim>
                                  </p:childTnLst>
                                </p:cTn>
                              </p:par>
                              <p:par>
                                <p:cTn id="50" presetID="2" presetClass="entr" presetSubtype="2" fill="hold" grpId="0" nodeType="withEffect">
                                  <p:stCondLst>
                                    <p:cond delay="0"/>
                                  </p:stCondLst>
                                  <p:childTnLst>
                                    <p:set>
                                      <p:cBhvr>
                                        <p:cTn id="51" dur="1" fill="hold">
                                          <p:stCondLst>
                                            <p:cond delay="0"/>
                                          </p:stCondLst>
                                        </p:cTn>
                                        <p:tgtEl>
                                          <p:spTgt spid="44">
                                            <p:txEl>
                                              <p:pRg st="0" end="0"/>
                                            </p:txEl>
                                          </p:spTgt>
                                        </p:tgtEl>
                                        <p:attrNameLst>
                                          <p:attrName>style.visibility</p:attrName>
                                        </p:attrNameLst>
                                      </p:cBhvr>
                                      <p:to>
                                        <p:strVal val="visible"/>
                                      </p:to>
                                    </p:set>
                                    <p:anim calcmode="lin" valueType="num">
                                      <p:cBhvr additive="base">
                                        <p:cTn id="52" dur="500" fill="hold"/>
                                        <p:tgtEl>
                                          <p:spTgt spid="44">
                                            <p:txEl>
                                              <p:pRg st="0" end="0"/>
                                            </p:txEl>
                                          </p:spTgt>
                                        </p:tgtEl>
                                        <p:attrNameLst>
                                          <p:attrName>ppt_x</p:attrName>
                                        </p:attrNameLst>
                                      </p:cBhvr>
                                      <p:tavLst>
                                        <p:tav tm="0">
                                          <p:val>
                                            <p:strVal val="1+#ppt_w/2"/>
                                          </p:val>
                                        </p:tav>
                                        <p:tav tm="100000">
                                          <p:val>
                                            <p:strVal val="#ppt_x"/>
                                          </p:val>
                                        </p:tav>
                                      </p:tavLst>
                                    </p:anim>
                                    <p:anim calcmode="lin" valueType="num">
                                      <p:cBhvr additive="base">
                                        <p:cTn id="53" dur="500" fill="hold"/>
                                        <p:tgtEl>
                                          <p:spTgt spid="44">
                                            <p:txEl>
                                              <p:pRg st="0" end="0"/>
                                            </p:txEl>
                                          </p:spTgt>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xEl>
                                              <p:pRg st="0" end="0"/>
                                            </p:txEl>
                                          </p:spTgt>
                                        </p:tgtEl>
                                        <p:attrNameLst>
                                          <p:attrName>style.visibility</p:attrName>
                                        </p:attrNameLst>
                                      </p:cBhvr>
                                      <p:to>
                                        <p:strVal val="visible"/>
                                      </p:to>
                                    </p:set>
                                    <p:anim calcmode="lin" valueType="num">
                                      <p:cBhvr additive="base">
                                        <p:cTn id="56" dur="500" fill="hold"/>
                                        <p:tgtEl>
                                          <p:spTgt spid="45">
                                            <p:txEl>
                                              <p:pRg st="0" end="0"/>
                                            </p:txEl>
                                          </p:spTgt>
                                        </p:tgtEl>
                                        <p:attrNameLst>
                                          <p:attrName>ppt_x</p:attrName>
                                        </p:attrNameLst>
                                      </p:cBhvr>
                                      <p:tavLst>
                                        <p:tav tm="0">
                                          <p:val>
                                            <p:strVal val="1+#ppt_w/2"/>
                                          </p:val>
                                        </p:tav>
                                        <p:tav tm="100000">
                                          <p:val>
                                            <p:strVal val="#ppt_x"/>
                                          </p:val>
                                        </p:tav>
                                      </p:tavLst>
                                    </p:anim>
                                    <p:anim calcmode="lin" valueType="num">
                                      <p:cBhvr additive="base">
                                        <p:cTn id="57" dur="500" fill="hold"/>
                                        <p:tgtEl>
                                          <p:spTgt spid="4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56323" grpId="0">
        <p:tmplLst>
          <p:tmpl>
            <p:tnLst>
              <p:par>
                <p:cTn presetID="22" presetClass="entr" presetSubtype="8" fill="hold" nodeType="afterEffect">
                  <p:stCondLst>
                    <p:cond delay="0"/>
                  </p:stCondLst>
                  <p:childTnLst>
                    <p:set>
                      <p:cBhvr>
                        <p:cTn dur="1" fill="hold">
                          <p:stCondLst>
                            <p:cond delay="0"/>
                          </p:stCondLst>
                        </p:cTn>
                        <p:tgtEl>
                          <p:spTgt spid="56323"/>
                        </p:tgtEl>
                        <p:attrNameLst>
                          <p:attrName>style.visibility</p:attrName>
                        </p:attrNameLst>
                      </p:cBhvr>
                      <p:to>
                        <p:strVal val="visible"/>
                      </p:to>
                    </p:set>
                    <p:animEffect transition="in" filter="wipe(left)">
                      <p:cBhvr>
                        <p:cTn dur="500"/>
                        <p:tgtEl>
                          <p:spTgt spid="56323"/>
                        </p:tgtEl>
                      </p:cBhvr>
                    </p:animEffect>
                  </p:childTnLst>
                </p:cTn>
              </p:par>
            </p:tnLst>
          </p:tmpl>
        </p:tmplLst>
      </p:bldP>
      <p:bldP spid="56325" grpId="0"/>
      <p:bldP spid="43" grpId="0" build="allAtOnce"/>
      <p:bldP spid="44" grpId="0" build="allAtOnce"/>
      <p:bldP spid="45" grpId="0" build="allAtOnce"/>
      <p:bldP spid="10" grpId="0"/>
    </p:bldLst>
  </p:timing>
  <p:hf sldNum="0"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LEAR1">
    <p:spTree>
      <p:nvGrpSpPr>
        <p:cNvPr id="1" name=""/>
        <p:cNvGrpSpPr/>
        <p:nvPr/>
      </p:nvGrpSpPr>
      <p:grpSpPr>
        <a:xfrm>
          <a:off x="0" y="0"/>
          <a:ext cx="0" cy="0"/>
          <a:chOff x="0" y="0"/>
          <a:chExt cx="0" cy="0"/>
        </a:xfrm>
      </p:grpSpPr>
      <p:sp>
        <p:nvSpPr>
          <p:cNvPr id="4" name="Rectangle 37">
            <a:extLst>
              <a:ext uri="{FF2B5EF4-FFF2-40B4-BE49-F238E27FC236}">
                <a16:creationId xmlns:a16="http://schemas.microsoft.com/office/drawing/2014/main" id="{DA6F988C-F9E9-488F-B04A-A6A5E348FB48}"/>
              </a:ext>
            </a:extLst>
          </p:cNvPr>
          <p:cNvSpPr/>
          <p:nvPr userDrawn="1"/>
        </p:nvSpPr>
        <p:spPr>
          <a:xfrm>
            <a:off x="0" y="0"/>
            <a:ext cx="12225338" cy="882193"/>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72" dirty="0"/>
          </a:p>
        </p:txBody>
      </p:sp>
      <p:sp>
        <p:nvSpPr>
          <p:cNvPr id="2" name="Titolo 1">
            <a:extLst>
              <a:ext uri="{FF2B5EF4-FFF2-40B4-BE49-F238E27FC236}">
                <a16:creationId xmlns:a16="http://schemas.microsoft.com/office/drawing/2014/main" id="{FB711613-D936-4B0D-87EB-6F0E6CE90865}"/>
              </a:ext>
            </a:extLst>
          </p:cNvPr>
          <p:cNvSpPr>
            <a:spLocks noGrp="1"/>
          </p:cNvSpPr>
          <p:nvPr>
            <p:ph type="title" hasCustomPrompt="1"/>
          </p:nvPr>
        </p:nvSpPr>
        <p:spPr/>
        <p:txBody>
          <a:bodyPr/>
          <a:lstStyle>
            <a:lvl1pPr algn="l">
              <a:defRPr>
                <a:solidFill>
                  <a:schemeClr val="bg1"/>
                </a:solidFill>
              </a:defRPr>
            </a:lvl1pPr>
          </a:lstStyle>
          <a:p>
            <a:r>
              <a:rPr lang="en-GB" altLang="en-US" noProof="0" dirty="0"/>
              <a:t>CLICK TO EDIT MASTER TITLE STYLE</a:t>
            </a:r>
            <a:endParaRPr lang="en-GB" noProof="0" dirty="0"/>
          </a:p>
        </p:txBody>
      </p:sp>
      <p:sp>
        <p:nvSpPr>
          <p:cNvPr id="7" name="Content Placeholder 2">
            <a:extLst>
              <a:ext uri="{FF2B5EF4-FFF2-40B4-BE49-F238E27FC236}">
                <a16:creationId xmlns:a16="http://schemas.microsoft.com/office/drawing/2014/main" id="{68D686FA-69F1-452F-8A03-7EBE0FAEF436}"/>
              </a:ext>
            </a:extLst>
          </p:cNvPr>
          <p:cNvSpPr>
            <a:spLocks noGrp="1"/>
          </p:cNvSpPr>
          <p:nvPr>
            <p:ph idx="1"/>
          </p:nvPr>
        </p:nvSpPr>
        <p:spPr>
          <a:xfrm>
            <a:off x="219600" y="882196"/>
            <a:ext cx="11764800" cy="5328000"/>
          </a:xfrm>
        </p:spPr>
        <p:txBody>
          <a:bodyPr/>
          <a:lstStyle>
            <a:lvl1pPr>
              <a:defRPr sz="1800"/>
            </a:lvl1pPr>
            <a:lvl2pPr>
              <a:defRPr sz="1800"/>
            </a:lvl2pPr>
            <a:lvl3pPr>
              <a:defRPr sz="1800"/>
            </a:lvl3pPr>
            <a:lvl4pPr>
              <a:defRPr sz="1800"/>
            </a:lvl4pPr>
            <a:lvl5pPr>
              <a:defRPr sz="180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pic>
        <p:nvPicPr>
          <p:cNvPr id="9" name="Picture 8">
            <a:extLst>
              <a:ext uri="{FF2B5EF4-FFF2-40B4-BE49-F238E27FC236}">
                <a16:creationId xmlns:a16="http://schemas.microsoft.com/office/drawing/2014/main" id="{2CB0AC2C-C495-9D4C-B412-174B5899FD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31489" y="-216085"/>
            <a:ext cx="2093892" cy="1314000"/>
          </a:xfrm>
          <a:prstGeom prst="rect">
            <a:avLst/>
          </a:prstGeom>
        </p:spPr>
      </p:pic>
      <p:cxnSp>
        <p:nvCxnSpPr>
          <p:cNvPr id="10" name="Straight Connector 9">
            <a:extLst>
              <a:ext uri="{FF2B5EF4-FFF2-40B4-BE49-F238E27FC236}">
                <a16:creationId xmlns:a16="http://schemas.microsoft.com/office/drawing/2014/main" id="{DFD03D16-060D-4760-9512-2863FE01A681}"/>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69731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LEAR2">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C0E3E-0D11-4538-8949-D8211CDC6C1D}"/>
              </a:ext>
            </a:extLst>
          </p:cNvPr>
          <p:cNvSpPr>
            <a:spLocks noGrp="1"/>
          </p:cNvSpPr>
          <p:nvPr>
            <p:ph type="title" hasCustomPrompt="1"/>
          </p:nvPr>
        </p:nvSpPr>
        <p:spPr/>
        <p:txBody>
          <a:bodyPr/>
          <a:lstStyle>
            <a:lvl1pPr algn="l">
              <a:defRPr/>
            </a:lvl1pPr>
          </a:lstStyle>
          <a:p>
            <a:r>
              <a:rPr lang="en-GB" noProof="0" dirty="0"/>
              <a:t>CLICK TO EDIT MASTER TITLE STYLE</a:t>
            </a:r>
          </a:p>
        </p:txBody>
      </p:sp>
      <p:sp>
        <p:nvSpPr>
          <p:cNvPr id="6" name="Rectangle 2">
            <a:extLst>
              <a:ext uri="{FF2B5EF4-FFF2-40B4-BE49-F238E27FC236}">
                <a16:creationId xmlns:a16="http://schemas.microsoft.com/office/drawing/2014/main" id="{0E7C54A7-24E4-4E66-907D-44DB138DAC0D}"/>
              </a:ext>
            </a:extLst>
          </p:cNvPr>
          <p:cNvSpPr>
            <a:spLocks noGrp="1" noChangeArrowheads="1"/>
          </p:cNvSpPr>
          <p:nvPr>
            <p:ph idx="1"/>
          </p:nvPr>
        </p:nvSpPr>
        <p:spPr bwMode="auto">
          <a:xfrm>
            <a:off x="218860" y="882193"/>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800"/>
            </a:lvl1pPr>
            <a:lvl2pPr>
              <a:defRPr sz="1800"/>
            </a:lvl2pPr>
            <a:lvl3pPr>
              <a:defRPr sz="1800"/>
            </a:lvl3pPr>
            <a:lvl4pPr>
              <a:defRPr sz="1800"/>
            </a:lvl4pPr>
            <a:lvl5pPr>
              <a:defRPr sz="1800"/>
            </a:lvl5p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cxnSp>
        <p:nvCxnSpPr>
          <p:cNvPr id="5" name="Straight Connector 4">
            <a:extLst>
              <a:ext uri="{FF2B5EF4-FFF2-40B4-BE49-F238E27FC236}">
                <a16:creationId xmlns:a16="http://schemas.microsoft.com/office/drawing/2014/main" id="{AA26AA14-B9DD-4FF8-8B2B-689FEBBACA1A}"/>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55185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LEAR3">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C0E3E-0D11-4538-8949-D8211CDC6C1D}"/>
              </a:ext>
            </a:extLst>
          </p:cNvPr>
          <p:cNvSpPr>
            <a:spLocks noGrp="1"/>
          </p:cNvSpPr>
          <p:nvPr>
            <p:ph type="title" hasCustomPrompt="1"/>
          </p:nvPr>
        </p:nvSpPr>
        <p:spPr/>
        <p:txBody>
          <a:bodyPr/>
          <a:lstStyle>
            <a:lvl1pPr algn="l">
              <a:defRPr/>
            </a:lvl1pPr>
          </a:lstStyle>
          <a:p>
            <a:r>
              <a:rPr lang="en-GB" noProof="0" dirty="0"/>
              <a:t>CLICK TO EDIT MASTER TITLE STYLE</a:t>
            </a:r>
          </a:p>
        </p:txBody>
      </p:sp>
      <p:sp>
        <p:nvSpPr>
          <p:cNvPr id="6" name="Rectangle 2">
            <a:extLst>
              <a:ext uri="{FF2B5EF4-FFF2-40B4-BE49-F238E27FC236}">
                <a16:creationId xmlns:a16="http://schemas.microsoft.com/office/drawing/2014/main" id="{0E7C54A7-24E4-4E66-907D-44DB138DAC0D}"/>
              </a:ext>
            </a:extLst>
          </p:cNvPr>
          <p:cNvSpPr>
            <a:spLocks noGrp="1" noChangeArrowheads="1"/>
          </p:cNvSpPr>
          <p:nvPr>
            <p:ph idx="1"/>
          </p:nvPr>
        </p:nvSpPr>
        <p:spPr bwMode="auto">
          <a:xfrm>
            <a:off x="219600" y="882193"/>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800"/>
            </a:lvl1pPr>
            <a:lvl2pPr>
              <a:defRPr sz="1800"/>
            </a:lvl2pPr>
            <a:lvl3pPr>
              <a:defRPr sz="1800"/>
            </a:lvl3pPr>
            <a:lvl4pPr>
              <a:defRPr sz="1800"/>
            </a:lvl4pPr>
            <a:lvl5pPr>
              <a:defRPr sz="1800"/>
            </a:lvl5p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cxnSp>
        <p:nvCxnSpPr>
          <p:cNvPr id="8" name="Straight Connector 7">
            <a:extLst>
              <a:ext uri="{FF2B5EF4-FFF2-40B4-BE49-F238E27FC236}">
                <a16:creationId xmlns:a16="http://schemas.microsoft.com/office/drawing/2014/main" id="{FDDE0A18-E398-40EE-9B5C-EFF1AB1879B0}"/>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54FC899-091E-48CC-B4A2-B442B733582F}"/>
              </a:ext>
            </a:extLst>
          </p:cNvPr>
          <p:cNvCxnSpPr/>
          <p:nvPr userDrawn="1"/>
        </p:nvCxnSpPr>
        <p:spPr>
          <a:xfrm>
            <a:off x="218262" y="882193"/>
            <a:ext cx="11768400"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73511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LEAR4">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C0E3E-0D11-4538-8949-D8211CDC6C1D}"/>
              </a:ext>
            </a:extLst>
          </p:cNvPr>
          <p:cNvSpPr>
            <a:spLocks noGrp="1"/>
          </p:cNvSpPr>
          <p:nvPr>
            <p:ph type="title" hasCustomPrompt="1"/>
          </p:nvPr>
        </p:nvSpPr>
        <p:spPr/>
        <p:txBody>
          <a:bodyPr/>
          <a:lstStyle>
            <a:lvl1pPr algn="l">
              <a:defRPr>
                <a:solidFill>
                  <a:srgbClr val="003249"/>
                </a:solidFill>
              </a:defRPr>
            </a:lvl1pPr>
          </a:lstStyle>
          <a:p>
            <a:r>
              <a:rPr lang="en-GB" noProof="0" dirty="0"/>
              <a:t>CLICK TO EDIT MASTER TITLE STYLE</a:t>
            </a:r>
          </a:p>
        </p:txBody>
      </p:sp>
      <p:sp>
        <p:nvSpPr>
          <p:cNvPr id="9" name="Content Placeholder 2">
            <a:extLst>
              <a:ext uri="{FF2B5EF4-FFF2-40B4-BE49-F238E27FC236}">
                <a16:creationId xmlns:a16="http://schemas.microsoft.com/office/drawing/2014/main" id="{59A1B071-1AF1-4E5C-847C-81B99F1817C7}"/>
              </a:ext>
            </a:extLst>
          </p:cNvPr>
          <p:cNvSpPr>
            <a:spLocks noGrp="1"/>
          </p:cNvSpPr>
          <p:nvPr>
            <p:ph sz="half" idx="1"/>
          </p:nvPr>
        </p:nvSpPr>
        <p:spPr>
          <a:xfrm>
            <a:off x="218859" y="1673225"/>
            <a:ext cx="5804673" cy="4318000"/>
          </a:xfrm>
        </p:spPr>
        <p:txBody>
          <a:bodyPr/>
          <a:lstStyle>
            <a:lvl1pPr>
              <a:defRPr sz="1800"/>
            </a:lvl1pPr>
            <a:lvl2pPr>
              <a:defRPr sz="1800"/>
            </a:lvl2pPr>
            <a:lvl3pPr>
              <a:defRPr sz="1800"/>
            </a:lvl3pPr>
            <a:lvl4pPr>
              <a:defRPr sz="1800"/>
            </a:lvl4pPr>
            <a:lvl5pPr>
              <a:defRPr sz="1800"/>
            </a:lvl5pPr>
            <a:lvl6pPr>
              <a:defRPr sz="1302"/>
            </a:lvl6pPr>
            <a:lvl7pPr>
              <a:defRPr sz="1302"/>
            </a:lvl7pPr>
            <a:lvl8pPr>
              <a:defRPr sz="1302"/>
            </a:lvl8pPr>
            <a:lvl9pPr>
              <a:defRPr sz="1302"/>
            </a:lvl9pPr>
          </a:lstStyle>
          <a:p>
            <a:pPr lvl="0"/>
            <a:r>
              <a:rPr lang="en-US" noProof="0" dirty="0"/>
              <a:t>Click to edit </a:t>
            </a:r>
            <a:r>
              <a:rPr lang="en-GB" noProof="0" dirty="0"/>
              <a:t>Master</a:t>
            </a:r>
            <a:r>
              <a:rPr lang="en-US" noProof="0" dirty="0"/>
              <a:t> text styles</a:t>
            </a:r>
          </a:p>
          <a:p>
            <a:pPr lvl="1"/>
            <a:r>
              <a:rPr lang="en-GB" noProof="0" dirty="0"/>
              <a:t>Second</a:t>
            </a:r>
            <a:r>
              <a:rPr lang="en-US" noProof="0" dirty="0"/>
              <a:t> level</a:t>
            </a:r>
          </a:p>
          <a:p>
            <a:pPr lvl="2"/>
            <a:r>
              <a:rPr lang="en-US" noProof="0" dirty="0"/>
              <a:t>Third </a:t>
            </a:r>
            <a:r>
              <a:rPr lang="en-GB" noProof="0" dirty="0"/>
              <a:t>level</a:t>
            </a:r>
          </a:p>
          <a:p>
            <a:pPr lvl="3"/>
            <a:r>
              <a:rPr lang="en-GB" noProof="0" dirty="0"/>
              <a:t>Fourth</a:t>
            </a:r>
            <a:r>
              <a:rPr lang="en-US" noProof="0" dirty="0"/>
              <a:t> level</a:t>
            </a:r>
          </a:p>
          <a:p>
            <a:pPr lvl="4"/>
            <a:r>
              <a:rPr lang="en-GB" noProof="0" dirty="0"/>
              <a:t>Fifth</a:t>
            </a:r>
            <a:r>
              <a:rPr lang="en-US" noProof="0" dirty="0"/>
              <a:t> level</a:t>
            </a:r>
            <a:endParaRPr lang="en-GB" noProof="0" dirty="0"/>
          </a:p>
        </p:txBody>
      </p:sp>
      <p:sp>
        <p:nvSpPr>
          <p:cNvPr id="10" name="Content Placeholder 3">
            <a:extLst>
              <a:ext uri="{FF2B5EF4-FFF2-40B4-BE49-F238E27FC236}">
                <a16:creationId xmlns:a16="http://schemas.microsoft.com/office/drawing/2014/main" id="{1FECB638-90E0-45FF-9E57-2E1BEA99D056}"/>
              </a:ext>
            </a:extLst>
          </p:cNvPr>
          <p:cNvSpPr>
            <a:spLocks noGrp="1"/>
          </p:cNvSpPr>
          <p:nvPr>
            <p:ph sz="half" idx="2"/>
          </p:nvPr>
        </p:nvSpPr>
        <p:spPr>
          <a:xfrm>
            <a:off x="6227279" y="1673225"/>
            <a:ext cx="5762854" cy="4318000"/>
          </a:xfrm>
        </p:spPr>
        <p:txBody>
          <a:bodyPr/>
          <a:lstStyle>
            <a:lvl1pPr>
              <a:defRPr sz="1800"/>
            </a:lvl1pPr>
            <a:lvl2pPr>
              <a:defRPr sz="1800"/>
            </a:lvl2pPr>
            <a:lvl3pPr>
              <a:defRPr sz="1800"/>
            </a:lvl3pPr>
            <a:lvl4pPr>
              <a:defRPr sz="1800"/>
            </a:lvl4pPr>
            <a:lvl5pPr>
              <a:defRPr sz="1800"/>
            </a:lvl5pPr>
            <a:lvl6pPr>
              <a:defRPr sz="1302"/>
            </a:lvl6pPr>
            <a:lvl7pPr>
              <a:defRPr sz="1302"/>
            </a:lvl7pPr>
            <a:lvl8pPr>
              <a:defRPr sz="1302"/>
            </a:lvl8pPr>
            <a:lvl9pPr>
              <a:defRPr sz="1302"/>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cxnSp>
        <p:nvCxnSpPr>
          <p:cNvPr id="8" name="Straight Connector 7">
            <a:extLst>
              <a:ext uri="{FF2B5EF4-FFF2-40B4-BE49-F238E27FC236}">
                <a16:creationId xmlns:a16="http://schemas.microsoft.com/office/drawing/2014/main" id="{8FE92DEE-E179-466F-A2E3-A937D4BD20BC}"/>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A69D56B-45C7-41CE-AF85-CFBD7346FBEF}"/>
              </a:ext>
            </a:extLst>
          </p:cNvPr>
          <p:cNvCxnSpPr/>
          <p:nvPr userDrawn="1"/>
        </p:nvCxnSpPr>
        <p:spPr>
          <a:xfrm>
            <a:off x="218262" y="882193"/>
            <a:ext cx="11768400"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29259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LEAR_COLOUR_BG1">
    <p:bg>
      <p:bgPr>
        <a:solidFill>
          <a:srgbClr val="E8E9E4"/>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C0E3E-0D11-4538-8949-D8211CDC6C1D}"/>
              </a:ext>
            </a:extLst>
          </p:cNvPr>
          <p:cNvSpPr>
            <a:spLocks noGrp="1"/>
          </p:cNvSpPr>
          <p:nvPr>
            <p:ph type="title" hasCustomPrompt="1"/>
          </p:nvPr>
        </p:nvSpPr>
        <p:spPr/>
        <p:txBody>
          <a:bodyPr/>
          <a:lstStyle>
            <a:lvl1pPr algn="l">
              <a:defRPr/>
            </a:lvl1pPr>
          </a:lstStyle>
          <a:p>
            <a:r>
              <a:rPr lang="en-GB" noProof="0" dirty="0"/>
              <a:t>CLICK TO EDIT MASTER TITLE STYLE</a:t>
            </a:r>
          </a:p>
        </p:txBody>
      </p:sp>
      <p:sp>
        <p:nvSpPr>
          <p:cNvPr id="6" name="Rectangle 2">
            <a:extLst>
              <a:ext uri="{FF2B5EF4-FFF2-40B4-BE49-F238E27FC236}">
                <a16:creationId xmlns:a16="http://schemas.microsoft.com/office/drawing/2014/main" id="{0E7C54A7-24E4-4E66-907D-44DB138DAC0D}"/>
              </a:ext>
            </a:extLst>
          </p:cNvPr>
          <p:cNvSpPr>
            <a:spLocks noGrp="1" noChangeArrowheads="1"/>
          </p:cNvSpPr>
          <p:nvPr>
            <p:ph idx="1"/>
          </p:nvPr>
        </p:nvSpPr>
        <p:spPr bwMode="auto">
          <a:xfrm>
            <a:off x="219600" y="882000"/>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800"/>
            </a:lvl1pPr>
            <a:lvl2pPr>
              <a:defRPr sz="1800"/>
            </a:lvl2pPr>
            <a:lvl3pPr>
              <a:defRPr sz="1800"/>
            </a:lvl3pPr>
            <a:lvl4pPr>
              <a:defRPr sz="1800"/>
            </a:lvl4pPr>
            <a:lvl5pPr>
              <a:defRPr sz="1800"/>
            </a:lvl5p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cxnSp>
        <p:nvCxnSpPr>
          <p:cNvPr id="8" name="Straight Connector 7">
            <a:extLst>
              <a:ext uri="{FF2B5EF4-FFF2-40B4-BE49-F238E27FC236}">
                <a16:creationId xmlns:a16="http://schemas.microsoft.com/office/drawing/2014/main" id="{DA993C77-CBED-4B2B-A114-59C4D8D6CE97}"/>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1B86A34-E450-424B-A07C-89D1870D3D25}"/>
              </a:ext>
            </a:extLst>
          </p:cNvPr>
          <p:cNvCxnSpPr/>
          <p:nvPr userDrawn="1"/>
        </p:nvCxnSpPr>
        <p:spPr>
          <a:xfrm>
            <a:off x="218262" y="882193"/>
            <a:ext cx="11768400"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55002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LEAR_COLOUR_BG2">
    <p:bg>
      <p:bgPr>
        <a:solidFill>
          <a:srgbClr val="76C8AE"/>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C0E3E-0D11-4538-8949-D8211CDC6C1D}"/>
              </a:ext>
            </a:extLst>
          </p:cNvPr>
          <p:cNvSpPr>
            <a:spLocks noGrp="1"/>
          </p:cNvSpPr>
          <p:nvPr>
            <p:ph type="title" hasCustomPrompt="1"/>
          </p:nvPr>
        </p:nvSpPr>
        <p:spPr/>
        <p:txBody>
          <a:bodyPr/>
          <a:lstStyle>
            <a:lvl1pPr algn="l">
              <a:defRPr/>
            </a:lvl1pPr>
          </a:lstStyle>
          <a:p>
            <a:r>
              <a:rPr lang="en-GB" noProof="0" dirty="0"/>
              <a:t>CLICK TO EDIT MASTER TITLE STYLE</a:t>
            </a:r>
          </a:p>
        </p:txBody>
      </p:sp>
      <p:sp>
        <p:nvSpPr>
          <p:cNvPr id="7" name="Rectangle 2">
            <a:extLst>
              <a:ext uri="{FF2B5EF4-FFF2-40B4-BE49-F238E27FC236}">
                <a16:creationId xmlns:a16="http://schemas.microsoft.com/office/drawing/2014/main" id="{8770F7F7-54D2-419E-ACE8-1E203802996C}"/>
              </a:ext>
            </a:extLst>
          </p:cNvPr>
          <p:cNvSpPr>
            <a:spLocks noGrp="1" noChangeArrowheads="1"/>
          </p:cNvSpPr>
          <p:nvPr>
            <p:ph idx="1"/>
          </p:nvPr>
        </p:nvSpPr>
        <p:spPr bwMode="auto">
          <a:xfrm>
            <a:off x="218860" y="882000"/>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800">
                <a:solidFill>
                  <a:srgbClr val="006762"/>
                </a:solidFill>
              </a:defRPr>
            </a:lvl1pPr>
            <a:lvl2pPr>
              <a:defRPr sz="1800">
                <a:solidFill>
                  <a:srgbClr val="006762"/>
                </a:solidFill>
              </a:defRPr>
            </a:lvl2pPr>
            <a:lvl3pPr>
              <a:defRPr sz="1800">
                <a:solidFill>
                  <a:srgbClr val="006762"/>
                </a:solidFill>
              </a:defRPr>
            </a:lvl3pPr>
            <a:lvl4pPr>
              <a:defRPr sz="1800">
                <a:solidFill>
                  <a:srgbClr val="006762"/>
                </a:solidFill>
              </a:defRPr>
            </a:lvl4pPr>
            <a:lvl5pPr>
              <a:defRPr sz="1800">
                <a:solidFill>
                  <a:srgbClr val="006762"/>
                </a:solidFill>
              </a:defRPr>
            </a:lvl5p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cxnSp>
        <p:nvCxnSpPr>
          <p:cNvPr id="6" name="Straight Connector 5">
            <a:extLst>
              <a:ext uri="{FF2B5EF4-FFF2-40B4-BE49-F238E27FC236}">
                <a16:creationId xmlns:a16="http://schemas.microsoft.com/office/drawing/2014/main" id="{9CE16786-8A3C-4C82-B63C-69D03B24564C}"/>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128B05E-06E9-4FF8-9E34-30F8C9AD5155}"/>
              </a:ext>
            </a:extLst>
          </p:cNvPr>
          <p:cNvCxnSpPr/>
          <p:nvPr userDrawn="1"/>
        </p:nvCxnSpPr>
        <p:spPr>
          <a:xfrm>
            <a:off x="218262" y="882193"/>
            <a:ext cx="11768400"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81122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LEAR_COLOUR_BG3">
    <p:bg>
      <p:bgPr>
        <a:solidFill>
          <a:srgbClr val="F1666A"/>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C0E3E-0D11-4538-8949-D8211CDC6C1D}"/>
              </a:ext>
            </a:extLst>
          </p:cNvPr>
          <p:cNvSpPr>
            <a:spLocks noGrp="1"/>
          </p:cNvSpPr>
          <p:nvPr>
            <p:ph type="title" hasCustomPrompt="1"/>
          </p:nvPr>
        </p:nvSpPr>
        <p:spPr/>
        <p:txBody>
          <a:bodyPr/>
          <a:lstStyle>
            <a:lvl1pPr algn="l">
              <a:defRPr/>
            </a:lvl1pPr>
          </a:lstStyle>
          <a:p>
            <a:r>
              <a:rPr lang="en-GB" noProof="0" dirty="0"/>
              <a:t>CLICK TO EDIT MASTER TITLE STYLE</a:t>
            </a:r>
          </a:p>
        </p:txBody>
      </p:sp>
      <p:sp>
        <p:nvSpPr>
          <p:cNvPr id="7" name="Rectangle 2">
            <a:extLst>
              <a:ext uri="{FF2B5EF4-FFF2-40B4-BE49-F238E27FC236}">
                <a16:creationId xmlns:a16="http://schemas.microsoft.com/office/drawing/2014/main" id="{424FBA6A-9B37-4307-AF0B-2FB195B99602}"/>
              </a:ext>
            </a:extLst>
          </p:cNvPr>
          <p:cNvSpPr>
            <a:spLocks noGrp="1" noChangeArrowheads="1"/>
          </p:cNvSpPr>
          <p:nvPr>
            <p:ph idx="1"/>
          </p:nvPr>
        </p:nvSpPr>
        <p:spPr bwMode="auto">
          <a:xfrm>
            <a:off x="218860" y="882000"/>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800">
                <a:solidFill>
                  <a:srgbClr val="960136"/>
                </a:solidFill>
              </a:defRPr>
            </a:lvl1pPr>
            <a:lvl2pPr>
              <a:defRPr sz="1800">
                <a:solidFill>
                  <a:srgbClr val="960136"/>
                </a:solidFill>
              </a:defRPr>
            </a:lvl2pPr>
            <a:lvl3pPr>
              <a:defRPr sz="1800">
                <a:solidFill>
                  <a:srgbClr val="960136"/>
                </a:solidFill>
              </a:defRPr>
            </a:lvl3pPr>
            <a:lvl4pPr>
              <a:defRPr sz="1800">
                <a:solidFill>
                  <a:srgbClr val="960136"/>
                </a:solidFill>
              </a:defRPr>
            </a:lvl4pPr>
            <a:lvl5pPr>
              <a:defRPr sz="1800">
                <a:solidFill>
                  <a:srgbClr val="960136"/>
                </a:solidFill>
              </a:defRPr>
            </a:lvl5p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cxnSp>
        <p:nvCxnSpPr>
          <p:cNvPr id="6" name="Straight Connector 5">
            <a:extLst>
              <a:ext uri="{FF2B5EF4-FFF2-40B4-BE49-F238E27FC236}">
                <a16:creationId xmlns:a16="http://schemas.microsoft.com/office/drawing/2014/main" id="{48935B88-E3A5-4B18-A1DA-E525414B3B33}"/>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9DC6253-9DAC-40B0-A41B-C4BC48EE2683}"/>
              </a:ext>
            </a:extLst>
          </p:cNvPr>
          <p:cNvCxnSpPr/>
          <p:nvPr userDrawn="1"/>
        </p:nvCxnSpPr>
        <p:spPr>
          <a:xfrm>
            <a:off x="218262" y="882193"/>
            <a:ext cx="11768400"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81446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LEAR_COLOUR_BG4">
    <p:bg>
      <p:bgPr>
        <a:solidFill>
          <a:srgbClr val="FFCC4E"/>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BAD5E32-67F7-433E-80AC-7E81CA1D6CAF}"/>
              </a:ext>
            </a:extLst>
          </p:cNvPr>
          <p:cNvSpPr>
            <a:spLocks noGrp="1"/>
          </p:cNvSpPr>
          <p:nvPr>
            <p:ph type="title" hasCustomPrompt="1"/>
          </p:nvPr>
        </p:nvSpPr>
        <p:spPr/>
        <p:txBody>
          <a:bodyPr/>
          <a:lstStyle>
            <a:lvl1pPr algn="l">
              <a:defRPr/>
            </a:lvl1pPr>
          </a:lstStyle>
          <a:p>
            <a:r>
              <a:rPr lang="en-GB" noProof="0" dirty="0"/>
              <a:t>CLICK TO EDIT MASTER TITLE STYLE</a:t>
            </a:r>
          </a:p>
        </p:txBody>
      </p:sp>
      <p:sp>
        <p:nvSpPr>
          <p:cNvPr id="3" name="Content Placeholder 2">
            <a:extLst>
              <a:ext uri="{FF2B5EF4-FFF2-40B4-BE49-F238E27FC236}">
                <a16:creationId xmlns:a16="http://schemas.microsoft.com/office/drawing/2014/main" id="{C3B7504A-25CB-4BBC-AA4B-1A27FA922557}"/>
              </a:ext>
            </a:extLst>
          </p:cNvPr>
          <p:cNvSpPr>
            <a:spLocks noGrp="1" noChangeArrowheads="1"/>
          </p:cNvSpPr>
          <p:nvPr>
            <p:ph idx="1"/>
          </p:nvPr>
        </p:nvSpPr>
        <p:spPr bwMode="auto">
          <a:xfrm>
            <a:off x="218860" y="882192"/>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800">
                <a:solidFill>
                  <a:srgbClr val="A75534"/>
                </a:solidFill>
              </a:defRPr>
            </a:lvl1pPr>
            <a:lvl2pPr>
              <a:defRPr sz="1800">
                <a:solidFill>
                  <a:srgbClr val="A75534"/>
                </a:solidFill>
              </a:defRPr>
            </a:lvl2pPr>
            <a:lvl3pPr>
              <a:defRPr sz="1800">
                <a:solidFill>
                  <a:srgbClr val="A75534"/>
                </a:solidFill>
              </a:defRPr>
            </a:lvl3pPr>
            <a:lvl4pPr>
              <a:defRPr sz="1800">
                <a:solidFill>
                  <a:srgbClr val="A75534"/>
                </a:solidFill>
              </a:defRPr>
            </a:lvl4pPr>
            <a:lvl5pPr>
              <a:defRPr sz="1800">
                <a:solidFill>
                  <a:srgbClr val="A75534"/>
                </a:solidFill>
              </a:defRPr>
            </a:lvl5p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cxnSp>
        <p:nvCxnSpPr>
          <p:cNvPr id="4" name="Straight Connector 3">
            <a:extLst>
              <a:ext uri="{FF2B5EF4-FFF2-40B4-BE49-F238E27FC236}">
                <a16:creationId xmlns:a16="http://schemas.microsoft.com/office/drawing/2014/main" id="{13C96752-03D4-47C1-AF65-AB9BE9940335}"/>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F99C38FE-3D95-4F29-9E13-19A29AD5EFC2}"/>
              </a:ext>
            </a:extLst>
          </p:cNvPr>
          <p:cNvCxnSpPr/>
          <p:nvPr userDrawn="1"/>
        </p:nvCxnSpPr>
        <p:spPr>
          <a:xfrm>
            <a:off x="218262" y="882193"/>
            <a:ext cx="11768400"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3769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RK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0103AB9D-4033-450F-9AFB-12010B6E635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633" y="0"/>
            <a:ext cx="12192000" cy="6858000"/>
          </a:xfrm>
          <a:prstGeom prst="rect">
            <a:avLst/>
          </a:prstGeom>
        </p:spPr>
      </p:pic>
      <p:sp>
        <p:nvSpPr>
          <p:cNvPr id="34" name="Rectangle 38">
            <a:extLst>
              <a:ext uri="{FF2B5EF4-FFF2-40B4-BE49-F238E27FC236}">
                <a16:creationId xmlns:a16="http://schemas.microsoft.com/office/drawing/2014/main" id="{9C759BF4-95BD-4497-8F73-35566BC9CAF7}"/>
              </a:ext>
            </a:extLst>
          </p:cNvPr>
          <p:cNvSpPr/>
          <p:nvPr userDrawn="1"/>
        </p:nvSpPr>
        <p:spPr>
          <a:xfrm>
            <a:off x="-2" y="0"/>
            <a:ext cx="12225339" cy="6858000"/>
          </a:xfrm>
          <a:prstGeom prst="rect">
            <a:avLst/>
          </a:prstGeom>
          <a:solidFill>
            <a:srgbClr val="00324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lt1">
                  <a:alpha val="60000"/>
                </a:schemeClr>
              </a:solidFill>
            </a:endParaRPr>
          </a:p>
        </p:txBody>
      </p:sp>
      <p:sp>
        <p:nvSpPr>
          <p:cNvPr id="2" name="Titolo 1">
            <a:extLst>
              <a:ext uri="{FF2B5EF4-FFF2-40B4-BE49-F238E27FC236}">
                <a16:creationId xmlns:a16="http://schemas.microsoft.com/office/drawing/2014/main" id="{07D574C9-96B2-42EF-A9BC-D62E458D5C9F}"/>
              </a:ext>
            </a:extLst>
          </p:cNvPr>
          <p:cNvSpPr>
            <a:spLocks noGrp="1"/>
          </p:cNvSpPr>
          <p:nvPr>
            <p:ph type="title" hasCustomPrompt="1"/>
          </p:nvPr>
        </p:nvSpPr>
        <p:spPr/>
        <p:txBody>
          <a:bodyPr/>
          <a:lstStyle/>
          <a:p>
            <a:r>
              <a:rPr lang="en-GB" altLang="en-US" noProof="0" dirty="0"/>
              <a:t>CLICK TO EDIT MASTER TITLE STYLE</a:t>
            </a:r>
            <a:endParaRPr lang="en-GB" noProof="0" dirty="0"/>
          </a:p>
        </p:txBody>
      </p:sp>
      <p:pic>
        <p:nvPicPr>
          <p:cNvPr id="32" name="Picture 58">
            <a:extLst>
              <a:ext uri="{FF2B5EF4-FFF2-40B4-BE49-F238E27FC236}">
                <a16:creationId xmlns:a16="http://schemas.microsoft.com/office/drawing/2014/main" id="{A9766FEA-5C39-42C1-9AEE-A80D8B6D13B5}"/>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331489" y="-216085"/>
            <a:ext cx="2093892" cy="1314000"/>
          </a:xfrm>
          <a:prstGeom prst="rect">
            <a:avLst/>
          </a:prstGeom>
        </p:spPr>
      </p:pic>
      <p:sp>
        <p:nvSpPr>
          <p:cNvPr id="3" name="Content Placeholder 2">
            <a:extLst>
              <a:ext uri="{FF2B5EF4-FFF2-40B4-BE49-F238E27FC236}">
                <a16:creationId xmlns:a16="http://schemas.microsoft.com/office/drawing/2014/main" id="{3B009754-3A1E-461E-B289-FE7FC85C2E42}"/>
              </a:ext>
            </a:extLst>
          </p:cNvPr>
          <p:cNvSpPr>
            <a:spLocks noGrp="1"/>
          </p:cNvSpPr>
          <p:nvPr>
            <p:ph idx="1"/>
          </p:nvPr>
        </p:nvSpPr>
        <p:spPr>
          <a:xfrm>
            <a:off x="219600" y="882000"/>
            <a:ext cx="11795828" cy="5328000"/>
          </a:xfrm>
        </p:spPr>
        <p:txBody>
          <a:bodyPr/>
          <a:lstStyle>
            <a:lvl1pPr>
              <a:defRPr sz="1800"/>
            </a:lvl1pPr>
            <a:lvl2pPr>
              <a:defRPr sz="1800"/>
            </a:lvl2pPr>
            <a:lvl3pPr>
              <a:defRPr sz="1800"/>
            </a:lvl3pPr>
            <a:lvl4pPr>
              <a:defRPr sz="1800"/>
            </a:lvl4pPr>
            <a:lvl5pPr>
              <a:defRPr sz="1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Text Box 38">
            <a:extLst>
              <a:ext uri="{FF2B5EF4-FFF2-40B4-BE49-F238E27FC236}">
                <a16:creationId xmlns:a16="http://schemas.microsoft.com/office/drawing/2014/main" id="{CC8E513C-B257-4001-A64F-C4F555784E6F}"/>
              </a:ext>
            </a:extLst>
          </p:cNvPr>
          <p:cNvSpPr txBox="1">
            <a:spLocks noChangeArrowheads="1"/>
          </p:cNvSpPr>
          <p:nvPr userDrawn="1"/>
        </p:nvSpPr>
        <p:spPr bwMode="auto">
          <a:xfrm>
            <a:off x="8205939" y="6201716"/>
            <a:ext cx="3751495"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rIns="0">
            <a:spAutoFit/>
          </a:bodyPr>
          <a:lstStyle/>
          <a:p>
            <a:pPr lvl="2" algn="r">
              <a:spcBef>
                <a:spcPct val="50000"/>
              </a:spcBef>
            </a:pPr>
            <a:fld id="{BBA2E11D-44E1-43DD-A173-928128880055}" type="slidenum">
              <a:rPr lang="en-GB" sz="800" noProof="1" smtClean="0">
                <a:solidFill>
                  <a:srgbClr val="8197A6"/>
                </a:solidFill>
                <a:latin typeface="Arial" charset="0"/>
                <a:ea typeface="Arial" charset="0"/>
                <a:cs typeface="Arial" charset="0"/>
              </a:rPr>
              <a:pPr lvl="2" algn="r">
                <a:spcBef>
                  <a:spcPct val="50000"/>
                </a:spcBef>
              </a:pPr>
              <a:t>‹#›</a:t>
            </a:fld>
            <a:endParaRPr lang="en-GB" sz="800" b="0" i="0" noProof="0" dirty="0">
              <a:solidFill>
                <a:srgbClr val="8197A6"/>
              </a:solidFill>
              <a:latin typeface="Arial" charset="0"/>
              <a:ea typeface="Arial" charset="0"/>
              <a:cs typeface="Arial" charset="0"/>
            </a:endParaRPr>
          </a:p>
        </p:txBody>
      </p:sp>
      <p:cxnSp>
        <p:nvCxnSpPr>
          <p:cNvPr id="36" name="Straight Connector 35">
            <a:extLst>
              <a:ext uri="{FF2B5EF4-FFF2-40B4-BE49-F238E27FC236}">
                <a16:creationId xmlns:a16="http://schemas.microsoft.com/office/drawing/2014/main" id="{275813CB-4394-43D3-A6B9-ACE26136B241}"/>
              </a:ext>
            </a:extLst>
          </p:cNvPr>
          <p:cNvCxnSpPr>
            <a:cxnSpLocks/>
          </p:cNvCxnSpPr>
          <p:nvPr userDrawn="1"/>
        </p:nvCxnSpPr>
        <p:spPr>
          <a:xfrm>
            <a:off x="221435" y="6422971"/>
            <a:ext cx="11736000"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25E3871-9DD3-4380-BBB0-9E0A8BFDF550}"/>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63" name="Picture 5">
            <a:extLst>
              <a:ext uri="{FF2B5EF4-FFF2-40B4-BE49-F238E27FC236}">
                <a16:creationId xmlns:a16="http://schemas.microsoft.com/office/drawing/2014/main" id="{663393E8-7604-477C-92ED-F503CA6D7EE9}"/>
              </a:ext>
            </a:extLst>
          </p:cNvPr>
          <p:cNvPicPr>
            <a:picLocks/>
          </p:cNvPicPr>
          <p:nvPr userDrawn="1"/>
        </p:nvPicPr>
        <p:blipFill>
          <a:blip r:embed="rId5" cstate="email">
            <a:extLst>
              <a:ext uri="{28A0092B-C50C-407E-A947-70E740481C1C}">
                <a14:useLocalDpi xmlns:a14="http://schemas.microsoft.com/office/drawing/2010/main"/>
              </a:ext>
            </a:extLst>
          </a:blip>
          <a:stretch>
            <a:fillRect/>
          </a:stretch>
        </p:blipFill>
        <p:spPr>
          <a:xfrm>
            <a:off x="10342800" y="6584400"/>
            <a:ext cx="1638000" cy="104400"/>
          </a:xfrm>
          <a:prstGeom prst="rect">
            <a:avLst/>
          </a:prstGeom>
        </p:spPr>
      </p:pic>
      <p:pic>
        <p:nvPicPr>
          <p:cNvPr id="38" name="Picture 37">
            <a:extLst>
              <a:ext uri="{FF2B5EF4-FFF2-40B4-BE49-F238E27FC236}">
                <a16:creationId xmlns:a16="http://schemas.microsoft.com/office/drawing/2014/main" id="{EBB965BA-5FAA-5543-9444-B14F3D19DD2B}"/>
              </a:ext>
            </a:extLst>
          </p:cNvPr>
          <p:cNvPicPr/>
          <p:nvPr userDrawn="1"/>
        </p:nvPicPr>
        <p:blipFill>
          <a:blip r:embed="rId6">
            <a:extLst>
              <a:ext uri="{28A0092B-C50C-407E-A947-70E740481C1C}">
                <a14:useLocalDpi xmlns:a14="http://schemas.microsoft.com/office/drawing/2010/main"/>
              </a:ext>
            </a:extLst>
          </a:blip>
          <a:stretch>
            <a:fillRect/>
          </a:stretch>
        </p:blipFill>
        <p:spPr>
          <a:xfrm>
            <a:off x="-1473" y="6449087"/>
            <a:ext cx="9956800" cy="405130"/>
          </a:xfrm>
          <a:prstGeom prst="rect">
            <a:avLst/>
          </a:prstGeom>
        </p:spPr>
      </p:pic>
    </p:spTree>
    <p:extLst>
      <p:ext uri="{BB962C8B-B14F-4D97-AF65-F5344CB8AC3E}">
        <p14:creationId xmlns:p14="http://schemas.microsoft.com/office/powerpoint/2010/main" val="8387154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LEAR_COLOUR_BG5">
    <p:bg>
      <p:bgPr>
        <a:solidFill>
          <a:srgbClr val="6DCFF6"/>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BAD5E32-67F7-433E-80AC-7E81CA1D6CAF}"/>
              </a:ext>
            </a:extLst>
          </p:cNvPr>
          <p:cNvSpPr>
            <a:spLocks noGrp="1"/>
          </p:cNvSpPr>
          <p:nvPr>
            <p:ph type="title" hasCustomPrompt="1"/>
          </p:nvPr>
        </p:nvSpPr>
        <p:spPr/>
        <p:txBody>
          <a:bodyPr/>
          <a:lstStyle>
            <a:lvl1pPr algn="l">
              <a:defRPr/>
            </a:lvl1pPr>
          </a:lstStyle>
          <a:p>
            <a:r>
              <a:rPr lang="en-GB" noProof="0" dirty="0"/>
              <a:t>CLICK TO EDIT MASTER TITLE STYLE</a:t>
            </a:r>
          </a:p>
        </p:txBody>
      </p:sp>
      <p:sp>
        <p:nvSpPr>
          <p:cNvPr id="4" name="Rectangle 2">
            <a:extLst>
              <a:ext uri="{FF2B5EF4-FFF2-40B4-BE49-F238E27FC236}">
                <a16:creationId xmlns:a16="http://schemas.microsoft.com/office/drawing/2014/main" id="{BA34D9EA-0CED-4E85-B2F0-17341F16C1AB}"/>
              </a:ext>
            </a:extLst>
          </p:cNvPr>
          <p:cNvSpPr>
            <a:spLocks noGrp="1" noChangeArrowheads="1"/>
          </p:cNvSpPr>
          <p:nvPr>
            <p:ph idx="1"/>
          </p:nvPr>
        </p:nvSpPr>
        <p:spPr bwMode="auto">
          <a:xfrm>
            <a:off x="218860" y="882192"/>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800">
                <a:solidFill>
                  <a:srgbClr val="1E3378"/>
                </a:solidFill>
              </a:defRPr>
            </a:lvl1pPr>
            <a:lvl2pPr>
              <a:defRPr sz="1800">
                <a:solidFill>
                  <a:srgbClr val="1E3378"/>
                </a:solidFill>
              </a:defRPr>
            </a:lvl2pPr>
            <a:lvl3pPr>
              <a:defRPr sz="1800">
                <a:solidFill>
                  <a:srgbClr val="1E3378"/>
                </a:solidFill>
              </a:defRPr>
            </a:lvl3pPr>
            <a:lvl4pPr>
              <a:defRPr sz="1800">
                <a:solidFill>
                  <a:srgbClr val="1E3378"/>
                </a:solidFill>
              </a:defRPr>
            </a:lvl4pPr>
            <a:lvl5pPr>
              <a:defRPr sz="1800">
                <a:solidFill>
                  <a:srgbClr val="1E3378"/>
                </a:solidFill>
              </a:defRPr>
            </a:lvl5p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cxnSp>
        <p:nvCxnSpPr>
          <p:cNvPr id="7" name="Straight Connector 6">
            <a:extLst>
              <a:ext uri="{FF2B5EF4-FFF2-40B4-BE49-F238E27FC236}">
                <a16:creationId xmlns:a16="http://schemas.microsoft.com/office/drawing/2014/main" id="{CF711926-946D-4031-95C0-4DF8DCFCC3F0}"/>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03F0612-5267-4585-B281-9C491C4E1A35}"/>
              </a:ext>
            </a:extLst>
          </p:cNvPr>
          <p:cNvCxnSpPr/>
          <p:nvPr userDrawn="1"/>
        </p:nvCxnSpPr>
        <p:spPr>
          <a:xfrm>
            <a:off x="218262" y="882193"/>
            <a:ext cx="11768400"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17368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ARK_CLOSING1">
    <p:bg>
      <p:bgPr>
        <a:solidFill>
          <a:srgbClr val="6DCFF6"/>
        </a:solidFill>
        <a:effectLst/>
      </p:bgPr>
    </p:bg>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49F9D6BA-4369-4A77-B906-1DB3998CAEE6}"/>
              </a:ext>
            </a:extLst>
          </p:cNvPr>
          <p:cNvSpPr/>
          <p:nvPr userDrawn="1"/>
        </p:nvSpPr>
        <p:spPr>
          <a:xfrm>
            <a:off x="-369664" y="0"/>
            <a:ext cx="1259500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9" name="Rectangle 8">
            <a:extLst>
              <a:ext uri="{FF2B5EF4-FFF2-40B4-BE49-F238E27FC236}">
                <a16:creationId xmlns:a16="http://schemas.microsoft.com/office/drawing/2014/main" id="{C1D3BEF3-BA94-4314-8B5C-E1B50DD15057}"/>
              </a:ext>
            </a:extLst>
          </p:cNvPr>
          <p:cNvSpPr/>
          <p:nvPr userDrawn="1"/>
        </p:nvSpPr>
        <p:spPr>
          <a:xfrm flipH="1">
            <a:off x="4699115" y="2011304"/>
            <a:ext cx="2827109" cy="2819035"/>
          </a:xfrm>
          <a:prstGeom prst="rect">
            <a:avLst/>
          </a:prstGeom>
          <a:solidFill>
            <a:schemeClr val="bg1"/>
          </a:solidFill>
          <a:ln w="9525">
            <a:solidFill>
              <a:srgbClr val="0032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2" dirty="0"/>
          </a:p>
        </p:txBody>
      </p:sp>
      <p:sp>
        <p:nvSpPr>
          <p:cNvPr id="10" name="Subtitle 2">
            <a:extLst>
              <a:ext uri="{FF2B5EF4-FFF2-40B4-BE49-F238E27FC236}">
                <a16:creationId xmlns:a16="http://schemas.microsoft.com/office/drawing/2014/main" id="{39F16787-8A53-41D0-B7DB-805E3E72C17B}"/>
              </a:ext>
            </a:extLst>
          </p:cNvPr>
          <p:cNvSpPr txBox="1">
            <a:spLocks/>
          </p:cNvSpPr>
          <p:nvPr userDrawn="1"/>
        </p:nvSpPr>
        <p:spPr>
          <a:xfrm>
            <a:off x="4699115" y="4524207"/>
            <a:ext cx="2820471" cy="314495"/>
          </a:xfrm>
          <a:prstGeom prst="rect">
            <a:avLst/>
          </a:prstGeom>
        </p:spPr>
        <p:txBody>
          <a:bodyPr vert="horz" lIns="66151" tIns="33076" rIns="66151" bIns="33076"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r"/>
            <a:endParaRPr lang="en-GB" sz="1013" dirty="0">
              <a:solidFill>
                <a:srgbClr val="8197A6"/>
              </a:solidFill>
              <a:latin typeface="Arial" charset="0"/>
              <a:ea typeface="Arial" charset="0"/>
              <a:cs typeface="Arial" charset="0"/>
            </a:endParaRPr>
          </a:p>
        </p:txBody>
      </p:sp>
      <p:sp>
        <p:nvSpPr>
          <p:cNvPr id="11" name="Text Placeholder 2">
            <a:extLst>
              <a:ext uri="{FF2B5EF4-FFF2-40B4-BE49-F238E27FC236}">
                <a16:creationId xmlns:a16="http://schemas.microsoft.com/office/drawing/2014/main" id="{C7BEF393-6511-46BA-9E6C-1CDE034CBF68}"/>
              </a:ext>
            </a:extLst>
          </p:cNvPr>
          <p:cNvSpPr>
            <a:spLocks noGrp="1"/>
          </p:cNvSpPr>
          <p:nvPr>
            <p:ph type="body" idx="14"/>
          </p:nvPr>
        </p:nvSpPr>
        <p:spPr>
          <a:xfrm>
            <a:off x="4699115" y="2041527"/>
            <a:ext cx="2827111" cy="2359024"/>
          </a:xfrm>
          <a:prstGeom prst="rect">
            <a:avLst/>
          </a:prstGeom>
        </p:spPr>
        <p:txBody>
          <a:bodyPr anchor="t">
            <a:normAutofit/>
          </a:bodyPr>
          <a:lstStyle>
            <a:lvl1pPr marL="0" indent="0" algn="l">
              <a:buNone/>
              <a:defRPr sz="2140" b="0" baseline="0">
                <a:solidFill>
                  <a:srgbClr val="003249"/>
                </a:solidFill>
                <a:latin typeface="Arial" charset="0"/>
                <a:ea typeface="Arial" charset="0"/>
                <a:cs typeface="Arial" charset="0"/>
              </a:defRPr>
            </a:lvl1pPr>
            <a:lvl2pPr marL="330738" indent="0">
              <a:buNone/>
              <a:defRPr sz="1447" b="1"/>
            </a:lvl2pPr>
            <a:lvl3pPr marL="661477" indent="0">
              <a:buNone/>
              <a:defRPr sz="1302" b="1"/>
            </a:lvl3pPr>
            <a:lvl4pPr marL="992215" indent="0">
              <a:buNone/>
              <a:defRPr sz="1157" b="1"/>
            </a:lvl4pPr>
            <a:lvl5pPr marL="1322954" indent="0">
              <a:buNone/>
              <a:defRPr sz="1157" b="1"/>
            </a:lvl5pPr>
            <a:lvl6pPr marL="1653692" indent="0">
              <a:buNone/>
              <a:defRPr sz="1157" b="1"/>
            </a:lvl6pPr>
            <a:lvl7pPr marL="1984431" indent="0">
              <a:buNone/>
              <a:defRPr sz="1157" b="1"/>
            </a:lvl7pPr>
            <a:lvl8pPr marL="2315169" indent="0">
              <a:buNone/>
              <a:defRPr sz="1157" b="1"/>
            </a:lvl8pPr>
            <a:lvl9pPr marL="2645908" indent="0">
              <a:buNone/>
              <a:defRPr sz="1157" b="1"/>
            </a:lvl9pPr>
          </a:lstStyle>
          <a:p>
            <a:pPr lvl="0"/>
            <a:r>
              <a:rPr lang="en-GB" noProof="0" dirty="0"/>
              <a:t>Click to edit Master text styles</a:t>
            </a:r>
          </a:p>
        </p:txBody>
      </p:sp>
      <p:sp>
        <p:nvSpPr>
          <p:cNvPr id="12" name="Subtitle 2">
            <a:extLst>
              <a:ext uri="{FF2B5EF4-FFF2-40B4-BE49-F238E27FC236}">
                <a16:creationId xmlns:a16="http://schemas.microsoft.com/office/drawing/2014/main" id="{142739B0-932D-4E43-A871-586E86D63CDA}"/>
              </a:ext>
            </a:extLst>
          </p:cNvPr>
          <p:cNvSpPr txBox="1">
            <a:spLocks/>
          </p:cNvSpPr>
          <p:nvPr userDrawn="1"/>
        </p:nvSpPr>
        <p:spPr>
          <a:xfrm>
            <a:off x="4699115" y="1740025"/>
            <a:ext cx="2827111" cy="261521"/>
          </a:xfrm>
          <a:prstGeom prst="rect">
            <a:avLst/>
          </a:prstGeom>
        </p:spPr>
        <p:txBody>
          <a:bodyPr vert="horz" lIns="66151" tIns="33076" rIns="66151" bIns="33076"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en-GB" sz="796" dirty="0">
                <a:solidFill>
                  <a:srgbClr val="8197A6"/>
                </a:solidFill>
                <a:latin typeface="Arial" charset="0"/>
                <a:ea typeface="Arial" charset="0"/>
                <a:cs typeface="Arial" charset="0"/>
              </a:rPr>
              <a:t>Produced by</a:t>
            </a:r>
            <a:endParaRPr lang="en-US" sz="796" dirty="0">
              <a:solidFill>
                <a:srgbClr val="8197A6"/>
              </a:solidFill>
              <a:latin typeface="Arial" charset="0"/>
              <a:ea typeface="Arial" charset="0"/>
              <a:cs typeface="Arial" charset="0"/>
            </a:endParaRPr>
          </a:p>
        </p:txBody>
      </p:sp>
      <p:sp>
        <p:nvSpPr>
          <p:cNvPr id="13" name="Text Placeholder 2">
            <a:extLst>
              <a:ext uri="{FF2B5EF4-FFF2-40B4-BE49-F238E27FC236}">
                <a16:creationId xmlns:a16="http://schemas.microsoft.com/office/drawing/2014/main" id="{495EE1E9-8C9C-4791-ADEC-8A6CB2EB49B2}"/>
              </a:ext>
            </a:extLst>
          </p:cNvPr>
          <p:cNvSpPr>
            <a:spLocks noGrp="1"/>
          </p:cNvSpPr>
          <p:nvPr>
            <p:ph type="body" idx="15" hasCustomPrompt="1"/>
          </p:nvPr>
        </p:nvSpPr>
        <p:spPr>
          <a:xfrm>
            <a:off x="4699115" y="4406774"/>
            <a:ext cx="2827111" cy="423565"/>
          </a:xfrm>
          <a:prstGeom prst="rect">
            <a:avLst/>
          </a:prstGeom>
        </p:spPr>
        <p:txBody>
          <a:bodyPr anchor="ctr">
            <a:noAutofit/>
          </a:bodyPr>
          <a:lstStyle>
            <a:lvl1pPr marL="0" indent="0" algn="l">
              <a:buNone/>
              <a:defRPr sz="1500" b="0" baseline="0">
                <a:solidFill>
                  <a:srgbClr val="003249"/>
                </a:solidFill>
                <a:latin typeface="Arial" charset="0"/>
                <a:ea typeface="Arial" charset="0"/>
                <a:cs typeface="Arial" charset="0"/>
              </a:defRPr>
            </a:lvl1pPr>
            <a:lvl2pPr marL="330738" indent="0">
              <a:buNone/>
              <a:defRPr sz="1447" b="1"/>
            </a:lvl2pPr>
            <a:lvl3pPr marL="661477" indent="0">
              <a:buNone/>
              <a:defRPr sz="1302" b="1"/>
            </a:lvl3pPr>
            <a:lvl4pPr marL="992215" indent="0">
              <a:buNone/>
              <a:defRPr sz="1157" b="1"/>
            </a:lvl4pPr>
            <a:lvl5pPr marL="1322954" indent="0">
              <a:buNone/>
              <a:defRPr sz="1157" b="1"/>
            </a:lvl5pPr>
            <a:lvl6pPr marL="1653692" indent="0">
              <a:buNone/>
              <a:defRPr sz="1157" b="1"/>
            </a:lvl6pPr>
            <a:lvl7pPr marL="1984431" indent="0">
              <a:buNone/>
              <a:defRPr sz="1157" b="1"/>
            </a:lvl7pPr>
            <a:lvl8pPr marL="2315169" indent="0">
              <a:buNone/>
              <a:defRPr sz="1157" b="1"/>
            </a:lvl8pPr>
            <a:lvl9pPr marL="2645908" indent="0">
              <a:buNone/>
              <a:defRPr sz="1157" b="1"/>
            </a:lvl9pPr>
          </a:lstStyle>
          <a:p>
            <a:pPr lvl="0"/>
            <a:r>
              <a:rPr lang="en-GB" noProof="0" dirty="0"/>
              <a:t>Click to edit Master text styles</a:t>
            </a:r>
          </a:p>
        </p:txBody>
      </p:sp>
    </p:spTree>
    <p:extLst>
      <p:ext uri="{BB962C8B-B14F-4D97-AF65-F5344CB8AC3E}">
        <p14:creationId xmlns:p14="http://schemas.microsoft.com/office/powerpoint/2010/main" val="25357404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F73144F-B6DA-43DE-8986-0AB5D2CDA49C}"/>
              </a:ext>
            </a:extLst>
          </p:cNvPr>
          <p:cNvSpPr>
            <a:spLocks noGrp="1"/>
          </p:cNvSpPr>
          <p:nvPr>
            <p:ph type="title" hasCustomPrompt="1"/>
          </p:nvPr>
        </p:nvSpPr>
        <p:spPr>
          <a:xfrm>
            <a:off x="216000" y="154800"/>
            <a:ext cx="10108800" cy="565200"/>
          </a:xfrm>
        </p:spPr>
        <p:txBody>
          <a:bodyPr/>
          <a:lstStyle>
            <a:lvl1pPr algn="l">
              <a:defRPr sz="3000"/>
            </a:lvl1pPr>
          </a:lstStyle>
          <a:p>
            <a:r>
              <a:rPr lang="en-GB" noProof="0" dirty="0"/>
              <a:t>CLICK TO EDIT MASTER TITLE STYLE</a:t>
            </a:r>
          </a:p>
        </p:txBody>
      </p:sp>
      <p:sp>
        <p:nvSpPr>
          <p:cNvPr id="4" name="Rectangle 2">
            <a:extLst>
              <a:ext uri="{FF2B5EF4-FFF2-40B4-BE49-F238E27FC236}">
                <a16:creationId xmlns:a16="http://schemas.microsoft.com/office/drawing/2014/main" id="{B4E70818-9563-4F06-956D-FEFEF006586A}"/>
              </a:ext>
            </a:extLst>
          </p:cNvPr>
          <p:cNvSpPr>
            <a:spLocks noGrp="1" noChangeArrowheads="1"/>
          </p:cNvSpPr>
          <p:nvPr>
            <p:ph idx="1"/>
          </p:nvPr>
        </p:nvSpPr>
        <p:spPr bwMode="auto">
          <a:xfrm>
            <a:off x="218262" y="882000"/>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800"/>
            </a:lvl1pPr>
            <a:lvl2pPr>
              <a:defRPr sz="1800"/>
            </a:lvl2pPr>
            <a:lvl3pPr>
              <a:defRPr sz="1800"/>
            </a:lvl3pPr>
            <a:lvl4pPr>
              <a:defRPr sz="1800"/>
            </a:lvl4pPr>
            <a:lvl5pPr>
              <a:defRPr sz="1800"/>
            </a:lvl5p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cxnSp>
        <p:nvCxnSpPr>
          <p:cNvPr id="6" name="Straight Connector 5">
            <a:extLst>
              <a:ext uri="{FF2B5EF4-FFF2-40B4-BE49-F238E27FC236}">
                <a16:creationId xmlns:a16="http://schemas.microsoft.com/office/drawing/2014/main" id="{861AD377-1350-4EFA-894B-5CEA5EA7AA40}"/>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0652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ARK BG">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DA398890-117D-44A3-97A3-567CB60E6D4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0633" y="-1"/>
            <a:ext cx="12191999" cy="6858001"/>
          </a:xfrm>
          <a:prstGeom prst="rect">
            <a:avLst/>
          </a:prstGeom>
        </p:spPr>
      </p:pic>
      <p:sp>
        <p:nvSpPr>
          <p:cNvPr id="34" name="Rectangle 38">
            <a:extLst>
              <a:ext uri="{FF2B5EF4-FFF2-40B4-BE49-F238E27FC236}">
                <a16:creationId xmlns:a16="http://schemas.microsoft.com/office/drawing/2014/main" id="{9C759BF4-95BD-4497-8F73-35566BC9CAF7}"/>
              </a:ext>
            </a:extLst>
          </p:cNvPr>
          <p:cNvSpPr/>
          <p:nvPr userDrawn="1"/>
        </p:nvSpPr>
        <p:spPr>
          <a:xfrm>
            <a:off x="-1" y="0"/>
            <a:ext cx="12222000" cy="6858000"/>
          </a:xfrm>
          <a:prstGeom prst="rect">
            <a:avLst/>
          </a:prstGeom>
          <a:solidFill>
            <a:srgbClr val="00324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lt1">
                  <a:alpha val="60000"/>
                </a:schemeClr>
              </a:solidFill>
            </a:endParaRPr>
          </a:p>
        </p:txBody>
      </p:sp>
      <p:sp>
        <p:nvSpPr>
          <p:cNvPr id="2" name="Titolo 1">
            <a:extLst>
              <a:ext uri="{FF2B5EF4-FFF2-40B4-BE49-F238E27FC236}">
                <a16:creationId xmlns:a16="http://schemas.microsoft.com/office/drawing/2014/main" id="{07D574C9-96B2-42EF-A9BC-D62E458D5C9F}"/>
              </a:ext>
            </a:extLst>
          </p:cNvPr>
          <p:cNvSpPr>
            <a:spLocks noGrp="1"/>
          </p:cNvSpPr>
          <p:nvPr>
            <p:ph type="title" hasCustomPrompt="1"/>
          </p:nvPr>
        </p:nvSpPr>
        <p:spPr/>
        <p:txBody>
          <a:bodyPr/>
          <a:lstStyle/>
          <a:p>
            <a:r>
              <a:rPr lang="en-GB" altLang="en-US" noProof="0" dirty="0"/>
              <a:t>CLICK TO EDIT MASTER TITLE STYLE</a:t>
            </a:r>
            <a:endParaRPr lang="en-GB" noProof="0" dirty="0"/>
          </a:p>
        </p:txBody>
      </p:sp>
      <p:sp>
        <p:nvSpPr>
          <p:cNvPr id="3" name="Content Placeholder 2">
            <a:extLst>
              <a:ext uri="{FF2B5EF4-FFF2-40B4-BE49-F238E27FC236}">
                <a16:creationId xmlns:a16="http://schemas.microsoft.com/office/drawing/2014/main" id="{3B009754-3A1E-461E-B289-FE7FC85C2E42}"/>
              </a:ext>
            </a:extLst>
          </p:cNvPr>
          <p:cNvSpPr>
            <a:spLocks noGrp="1"/>
          </p:cNvSpPr>
          <p:nvPr>
            <p:ph idx="1"/>
          </p:nvPr>
        </p:nvSpPr>
        <p:spPr>
          <a:xfrm>
            <a:off x="219600" y="882000"/>
            <a:ext cx="11764800" cy="5328000"/>
          </a:xfrm>
        </p:spPr>
        <p:txBody>
          <a:bodyPr/>
          <a:lstStyle>
            <a:lvl1pPr>
              <a:defRPr sz="1800"/>
            </a:lvl1pPr>
            <a:lvl2pPr>
              <a:defRPr sz="1800"/>
            </a:lvl2pPr>
            <a:lvl3pPr>
              <a:defRPr sz="1800"/>
            </a:lvl3pPr>
            <a:lvl4pPr>
              <a:defRPr sz="1800"/>
            </a:lvl4pPr>
            <a:lvl5pPr>
              <a:defRPr sz="1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pic>
        <p:nvPicPr>
          <p:cNvPr id="32" name="Picture 58">
            <a:extLst>
              <a:ext uri="{FF2B5EF4-FFF2-40B4-BE49-F238E27FC236}">
                <a16:creationId xmlns:a16="http://schemas.microsoft.com/office/drawing/2014/main" id="{A9766FEA-5C39-42C1-9AEE-A80D8B6D13B5}"/>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331489" y="-216085"/>
            <a:ext cx="2093892" cy="1314000"/>
          </a:xfrm>
          <a:prstGeom prst="rect">
            <a:avLst/>
          </a:prstGeom>
        </p:spPr>
      </p:pic>
      <p:sp>
        <p:nvSpPr>
          <p:cNvPr id="5" name="Text Box 38">
            <a:extLst>
              <a:ext uri="{FF2B5EF4-FFF2-40B4-BE49-F238E27FC236}">
                <a16:creationId xmlns:a16="http://schemas.microsoft.com/office/drawing/2014/main" id="{7EAA3B37-8161-430C-A74C-2E26E270DE0A}"/>
              </a:ext>
            </a:extLst>
          </p:cNvPr>
          <p:cNvSpPr txBox="1">
            <a:spLocks noChangeArrowheads="1"/>
          </p:cNvSpPr>
          <p:nvPr userDrawn="1"/>
        </p:nvSpPr>
        <p:spPr bwMode="auto">
          <a:xfrm>
            <a:off x="8205939" y="6201716"/>
            <a:ext cx="3751495"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rIns="0">
            <a:spAutoFit/>
          </a:bodyPr>
          <a:lstStyle/>
          <a:p>
            <a:pPr lvl="2" algn="r">
              <a:spcBef>
                <a:spcPct val="50000"/>
              </a:spcBef>
            </a:pPr>
            <a:fld id="{BBA2E11D-44E1-43DD-A173-928128880055}" type="slidenum">
              <a:rPr lang="en-GB" sz="800" noProof="1" smtClean="0">
                <a:solidFill>
                  <a:srgbClr val="8197A6"/>
                </a:solidFill>
                <a:latin typeface="Arial" charset="0"/>
                <a:ea typeface="Arial" charset="0"/>
                <a:cs typeface="Arial" charset="0"/>
              </a:rPr>
              <a:pPr lvl="2" algn="r">
                <a:spcBef>
                  <a:spcPct val="50000"/>
                </a:spcBef>
              </a:pPr>
              <a:t>‹#›</a:t>
            </a:fld>
            <a:endParaRPr lang="en-GB" sz="800" b="0" i="0" noProof="0" dirty="0">
              <a:solidFill>
                <a:srgbClr val="8197A6"/>
              </a:solidFill>
              <a:latin typeface="Arial" charset="0"/>
              <a:ea typeface="Arial" charset="0"/>
              <a:cs typeface="Arial" charset="0"/>
            </a:endParaRPr>
          </a:p>
        </p:txBody>
      </p:sp>
      <p:cxnSp>
        <p:nvCxnSpPr>
          <p:cNvPr id="36" name="Straight Connector 35">
            <a:extLst>
              <a:ext uri="{FF2B5EF4-FFF2-40B4-BE49-F238E27FC236}">
                <a16:creationId xmlns:a16="http://schemas.microsoft.com/office/drawing/2014/main" id="{E5880B0D-A6A8-4687-98E2-A96E60FA37AA}"/>
              </a:ext>
            </a:extLst>
          </p:cNvPr>
          <p:cNvCxnSpPr>
            <a:cxnSpLocks/>
          </p:cNvCxnSpPr>
          <p:nvPr userDrawn="1"/>
        </p:nvCxnSpPr>
        <p:spPr>
          <a:xfrm>
            <a:off x="221435" y="6422971"/>
            <a:ext cx="11736000"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49C1B0E-6D53-4CDD-9145-B0B42CF57C06}"/>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64" name="Picture 5">
            <a:extLst>
              <a:ext uri="{FF2B5EF4-FFF2-40B4-BE49-F238E27FC236}">
                <a16:creationId xmlns:a16="http://schemas.microsoft.com/office/drawing/2014/main" id="{AFACDF93-324D-4973-8C62-633313B491BB}"/>
              </a:ext>
            </a:extLst>
          </p:cNvPr>
          <p:cNvPicPr>
            <a:picLocks/>
          </p:cNvPicPr>
          <p:nvPr userDrawn="1"/>
        </p:nvPicPr>
        <p:blipFill>
          <a:blip r:embed="rId5" cstate="email">
            <a:extLst>
              <a:ext uri="{28A0092B-C50C-407E-A947-70E740481C1C}">
                <a14:useLocalDpi xmlns:a14="http://schemas.microsoft.com/office/drawing/2010/main"/>
              </a:ext>
            </a:extLst>
          </a:blip>
          <a:stretch>
            <a:fillRect/>
          </a:stretch>
        </p:blipFill>
        <p:spPr>
          <a:xfrm>
            <a:off x="10342800" y="6584400"/>
            <a:ext cx="1638000" cy="104400"/>
          </a:xfrm>
          <a:prstGeom prst="rect">
            <a:avLst/>
          </a:prstGeom>
        </p:spPr>
      </p:pic>
      <p:pic>
        <p:nvPicPr>
          <p:cNvPr id="39" name="Picture 38">
            <a:extLst>
              <a:ext uri="{FF2B5EF4-FFF2-40B4-BE49-F238E27FC236}">
                <a16:creationId xmlns:a16="http://schemas.microsoft.com/office/drawing/2014/main" id="{EBB965BA-5FAA-5543-9444-B14F3D19DD2B}"/>
              </a:ext>
            </a:extLst>
          </p:cNvPr>
          <p:cNvPicPr/>
          <p:nvPr userDrawn="1"/>
        </p:nvPicPr>
        <p:blipFill>
          <a:blip r:embed="rId6">
            <a:extLst>
              <a:ext uri="{28A0092B-C50C-407E-A947-70E740481C1C}">
                <a14:useLocalDpi xmlns:a14="http://schemas.microsoft.com/office/drawing/2010/main"/>
              </a:ext>
            </a:extLst>
          </a:blip>
          <a:stretch>
            <a:fillRect/>
          </a:stretch>
        </p:blipFill>
        <p:spPr>
          <a:xfrm>
            <a:off x="1639" y="6449973"/>
            <a:ext cx="9956800" cy="405130"/>
          </a:xfrm>
          <a:prstGeom prst="rect">
            <a:avLst/>
          </a:prstGeom>
        </p:spPr>
      </p:pic>
    </p:spTree>
    <p:extLst>
      <p:ext uri="{BB962C8B-B14F-4D97-AF65-F5344CB8AC3E}">
        <p14:creationId xmlns:p14="http://schemas.microsoft.com/office/powerpoint/2010/main" val="1027659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ARK3">
    <p:spTree>
      <p:nvGrpSpPr>
        <p:cNvPr id="1" name=""/>
        <p:cNvGrpSpPr/>
        <p:nvPr/>
      </p:nvGrpSpPr>
      <p:grpSpPr>
        <a:xfrm>
          <a:off x="0" y="0"/>
          <a:ext cx="0" cy="0"/>
          <a:chOff x="0" y="0"/>
          <a:chExt cx="0" cy="0"/>
        </a:xfrm>
      </p:grpSpPr>
      <p:grpSp>
        <p:nvGrpSpPr>
          <p:cNvPr id="6" name="Group 37" hidden="1">
            <a:extLst>
              <a:ext uri="{FF2B5EF4-FFF2-40B4-BE49-F238E27FC236}">
                <a16:creationId xmlns:a16="http://schemas.microsoft.com/office/drawing/2014/main" id="{978F2107-068F-4327-9136-6EB3073A4403}"/>
              </a:ext>
            </a:extLst>
          </p:cNvPr>
          <p:cNvGrpSpPr/>
          <p:nvPr userDrawn="1"/>
        </p:nvGrpSpPr>
        <p:grpSpPr>
          <a:xfrm>
            <a:off x="443470" y="3456849"/>
            <a:ext cx="11852806" cy="2970388"/>
            <a:chOff x="442260" y="3600153"/>
            <a:chExt cx="11820483" cy="2970388"/>
          </a:xfrm>
        </p:grpSpPr>
        <p:cxnSp>
          <p:nvCxnSpPr>
            <p:cNvPr id="7" name="Straight Connector 38">
              <a:extLst>
                <a:ext uri="{FF2B5EF4-FFF2-40B4-BE49-F238E27FC236}">
                  <a16:creationId xmlns:a16="http://schemas.microsoft.com/office/drawing/2014/main" id="{B5909EFF-FFE7-4DCA-BB35-2930538F8575}"/>
                </a:ext>
              </a:extLst>
            </p:cNvPr>
            <p:cNvCxnSpPr/>
            <p:nvPr userDrawn="1"/>
          </p:nvCxnSpPr>
          <p:spPr>
            <a:xfrm flipV="1">
              <a:off x="930228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8" name="Straight Connector 39">
              <a:extLst>
                <a:ext uri="{FF2B5EF4-FFF2-40B4-BE49-F238E27FC236}">
                  <a16:creationId xmlns:a16="http://schemas.microsoft.com/office/drawing/2014/main" id="{BBF66BD5-8EBB-4321-AEA7-778A769BCD0F}"/>
                </a:ext>
              </a:extLst>
            </p:cNvPr>
            <p:cNvCxnSpPr/>
            <p:nvPr userDrawn="1"/>
          </p:nvCxnSpPr>
          <p:spPr>
            <a:xfrm flipV="1">
              <a:off x="877305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9" name="Straight Connector 40">
              <a:extLst>
                <a:ext uri="{FF2B5EF4-FFF2-40B4-BE49-F238E27FC236}">
                  <a16:creationId xmlns:a16="http://schemas.microsoft.com/office/drawing/2014/main" id="{B6105F55-6F73-4EAC-A6FE-341C1EDD082D}"/>
                </a:ext>
              </a:extLst>
            </p:cNvPr>
            <p:cNvCxnSpPr/>
            <p:nvPr userDrawn="1"/>
          </p:nvCxnSpPr>
          <p:spPr>
            <a:xfrm flipV="1">
              <a:off x="8235524"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0" name="Straight Connector 41">
              <a:extLst>
                <a:ext uri="{FF2B5EF4-FFF2-40B4-BE49-F238E27FC236}">
                  <a16:creationId xmlns:a16="http://schemas.microsoft.com/office/drawing/2014/main" id="{231C4A1D-0D18-4C45-8CD2-9B482D211697}"/>
                </a:ext>
              </a:extLst>
            </p:cNvPr>
            <p:cNvCxnSpPr/>
            <p:nvPr userDrawn="1"/>
          </p:nvCxnSpPr>
          <p:spPr>
            <a:xfrm flipV="1">
              <a:off x="78660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1" name="Straight Connector 42">
              <a:extLst>
                <a:ext uri="{FF2B5EF4-FFF2-40B4-BE49-F238E27FC236}">
                  <a16:creationId xmlns:a16="http://schemas.microsoft.com/office/drawing/2014/main" id="{887B699A-26D9-4993-847C-C919922EE7EC}"/>
                </a:ext>
              </a:extLst>
            </p:cNvPr>
            <p:cNvCxnSpPr/>
            <p:nvPr userDrawn="1"/>
          </p:nvCxnSpPr>
          <p:spPr>
            <a:xfrm flipV="1">
              <a:off x="7498863"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2" name="Straight Connector 43">
              <a:extLst>
                <a:ext uri="{FF2B5EF4-FFF2-40B4-BE49-F238E27FC236}">
                  <a16:creationId xmlns:a16="http://schemas.microsoft.com/office/drawing/2014/main" id="{2861B340-F5C1-4BA1-BA98-8D650473066B}"/>
                </a:ext>
              </a:extLst>
            </p:cNvPr>
            <p:cNvCxnSpPr/>
            <p:nvPr userDrawn="1"/>
          </p:nvCxnSpPr>
          <p:spPr>
            <a:xfrm flipV="1">
              <a:off x="7127208"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3" name="Straight Connector 44">
              <a:extLst>
                <a:ext uri="{FF2B5EF4-FFF2-40B4-BE49-F238E27FC236}">
                  <a16:creationId xmlns:a16="http://schemas.microsoft.com/office/drawing/2014/main" id="{C3568F9F-131F-4452-A304-F5E5399BCD8C}"/>
                </a:ext>
              </a:extLst>
            </p:cNvPr>
            <p:cNvCxnSpPr/>
            <p:nvPr userDrawn="1"/>
          </p:nvCxnSpPr>
          <p:spPr>
            <a:xfrm flipV="1">
              <a:off x="675865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4" name="Straight Connector 45">
              <a:extLst>
                <a:ext uri="{FF2B5EF4-FFF2-40B4-BE49-F238E27FC236}">
                  <a16:creationId xmlns:a16="http://schemas.microsoft.com/office/drawing/2014/main" id="{CF836D01-B716-45B7-86B0-7412F0310BC3}"/>
                </a:ext>
              </a:extLst>
            </p:cNvPr>
            <p:cNvCxnSpPr/>
            <p:nvPr userDrawn="1"/>
          </p:nvCxnSpPr>
          <p:spPr>
            <a:xfrm flipV="1">
              <a:off x="638946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46">
              <a:extLst>
                <a:ext uri="{FF2B5EF4-FFF2-40B4-BE49-F238E27FC236}">
                  <a16:creationId xmlns:a16="http://schemas.microsoft.com/office/drawing/2014/main" id="{456D7560-3022-407D-A56A-387D1CF7CBBE}"/>
                </a:ext>
              </a:extLst>
            </p:cNvPr>
            <p:cNvCxnSpPr/>
            <p:nvPr userDrawn="1"/>
          </p:nvCxnSpPr>
          <p:spPr>
            <a:xfrm flipV="1">
              <a:off x="6009868" y="3607282"/>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6" name="Straight Connector 47">
              <a:extLst>
                <a:ext uri="{FF2B5EF4-FFF2-40B4-BE49-F238E27FC236}">
                  <a16:creationId xmlns:a16="http://schemas.microsoft.com/office/drawing/2014/main" id="{C7A0A529-063D-45DD-8385-C74DBDC59E7E}"/>
                </a:ext>
              </a:extLst>
            </p:cNvPr>
            <p:cNvCxnSpPr/>
            <p:nvPr userDrawn="1"/>
          </p:nvCxnSpPr>
          <p:spPr>
            <a:xfrm flipV="1">
              <a:off x="56439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7" name="Straight Connector 48">
              <a:extLst>
                <a:ext uri="{FF2B5EF4-FFF2-40B4-BE49-F238E27FC236}">
                  <a16:creationId xmlns:a16="http://schemas.microsoft.com/office/drawing/2014/main" id="{A931E34D-B55F-40AD-83AF-7163B7D714F7}"/>
                </a:ext>
              </a:extLst>
            </p:cNvPr>
            <p:cNvCxnSpPr/>
            <p:nvPr userDrawn="1"/>
          </p:nvCxnSpPr>
          <p:spPr>
            <a:xfrm flipV="1">
              <a:off x="526926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8" name="Straight Connector 49">
              <a:extLst>
                <a:ext uri="{FF2B5EF4-FFF2-40B4-BE49-F238E27FC236}">
                  <a16:creationId xmlns:a16="http://schemas.microsoft.com/office/drawing/2014/main" id="{85C0AB43-36CD-4E1C-BBD6-F6E40C7E2D07}"/>
                </a:ext>
              </a:extLst>
            </p:cNvPr>
            <p:cNvCxnSpPr/>
            <p:nvPr userDrawn="1"/>
          </p:nvCxnSpPr>
          <p:spPr>
            <a:xfrm flipV="1">
              <a:off x="48896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9" name="Straight Connector 50">
              <a:extLst>
                <a:ext uri="{FF2B5EF4-FFF2-40B4-BE49-F238E27FC236}">
                  <a16:creationId xmlns:a16="http://schemas.microsoft.com/office/drawing/2014/main" id="{78CD91FC-28C9-4AC7-87D2-3236ADA79432}"/>
                </a:ext>
              </a:extLst>
            </p:cNvPr>
            <p:cNvCxnSpPr/>
            <p:nvPr userDrawn="1"/>
          </p:nvCxnSpPr>
          <p:spPr>
            <a:xfrm flipV="1">
              <a:off x="452332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0" name="Straight Connector 51">
              <a:extLst>
                <a:ext uri="{FF2B5EF4-FFF2-40B4-BE49-F238E27FC236}">
                  <a16:creationId xmlns:a16="http://schemas.microsoft.com/office/drawing/2014/main" id="{43CC5094-48A5-4786-A10E-9CE8FDA8F34F}"/>
                </a:ext>
              </a:extLst>
            </p:cNvPr>
            <p:cNvCxnSpPr/>
            <p:nvPr userDrawn="1"/>
          </p:nvCxnSpPr>
          <p:spPr>
            <a:xfrm flipV="1">
              <a:off x="415592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1" name="Straight Connector 52">
              <a:extLst>
                <a:ext uri="{FF2B5EF4-FFF2-40B4-BE49-F238E27FC236}">
                  <a16:creationId xmlns:a16="http://schemas.microsoft.com/office/drawing/2014/main" id="{B1CF75A4-9F1F-48F6-AFDA-C7897F2C1B55}"/>
                </a:ext>
              </a:extLst>
            </p:cNvPr>
            <p:cNvCxnSpPr/>
            <p:nvPr userDrawn="1"/>
          </p:nvCxnSpPr>
          <p:spPr>
            <a:xfrm flipV="1">
              <a:off x="3786582"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2" name="Straight Connector 53">
              <a:extLst>
                <a:ext uri="{FF2B5EF4-FFF2-40B4-BE49-F238E27FC236}">
                  <a16:creationId xmlns:a16="http://schemas.microsoft.com/office/drawing/2014/main" id="{D8B3EC32-3BCC-4CF3-A8AB-D5695C387FB1}"/>
                </a:ext>
              </a:extLst>
            </p:cNvPr>
            <p:cNvCxnSpPr/>
            <p:nvPr userDrawn="1"/>
          </p:nvCxnSpPr>
          <p:spPr>
            <a:xfrm flipV="1">
              <a:off x="342049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54">
              <a:extLst>
                <a:ext uri="{FF2B5EF4-FFF2-40B4-BE49-F238E27FC236}">
                  <a16:creationId xmlns:a16="http://schemas.microsoft.com/office/drawing/2014/main" id="{646D2636-826F-4188-AECD-8E9F547C330E}"/>
                </a:ext>
              </a:extLst>
            </p:cNvPr>
            <p:cNvCxnSpPr/>
            <p:nvPr userDrawn="1"/>
          </p:nvCxnSpPr>
          <p:spPr>
            <a:xfrm flipV="1">
              <a:off x="305109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4" name="Straight Connector 55">
              <a:extLst>
                <a:ext uri="{FF2B5EF4-FFF2-40B4-BE49-F238E27FC236}">
                  <a16:creationId xmlns:a16="http://schemas.microsoft.com/office/drawing/2014/main" id="{D5190618-4665-4F2E-8844-020AD30239F6}"/>
                </a:ext>
              </a:extLst>
            </p:cNvPr>
            <p:cNvCxnSpPr/>
            <p:nvPr userDrawn="1"/>
          </p:nvCxnSpPr>
          <p:spPr>
            <a:xfrm flipV="1">
              <a:off x="267428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5" name="Straight Connector 56">
              <a:extLst>
                <a:ext uri="{FF2B5EF4-FFF2-40B4-BE49-F238E27FC236}">
                  <a16:creationId xmlns:a16="http://schemas.microsoft.com/office/drawing/2014/main" id="{E501E497-7672-440E-967B-911C1D6B4B10}"/>
                </a:ext>
              </a:extLst>
            </p:cNvPr>
            <p:cNvCxnSpPr/>
            <p:nvPr userDrawn="1"/>
          </p:nvCxnSpPr>
          <p:spPr>
            <a:xfrm flipV="1">
              <a:off x="23085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6" name="Straight Connector 57">
              <a:extLst>
                <a:ext uri="{FF2B5EF4-FFF2-40B4-BE49-F238E27FC236}">
                  <a16:creationId xmlns:a16="http://schemas.microsoft.com/office/drawing/2014/main" id="{8A688C29-83E0-4CC9-A8C5-B6B30A57710C}"/>
                </a:ext>
              </a:extLst>
            </p:cNvPr>
            <p:cNvCxnSpPr/>
            <p:nvPr userDrawn="1"/>
          </p:nvCxnSpPr>
          <p:spPr>
            <a:xfrm flipV="1">
              <a:off x="193107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58">
              <a:extLst>
                <a:ext uri="{FF2B5EF4-FFF2-40B4-BE49-F238E27FC236}">
                  <a16:creationId xmlns:a16="http://schemas.microsoft.com/office/drawing/2014/main" id="{8D3348AE-2C08-472A-92E4-12BF79B738D1}"/>
                </a:ext>
              </a:extLst>
            </p:cNvPr>
            <p:cNvCxnSpPr/>
            <p:nvPr userDrawn="1"/>
          </p:nvCxnSpPr>
          <p:spPr>
            <a:xfrm flipV="1">
              <a:off x="155844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8" name="Straight Connector 59">
              <a:extLst>
                <a:ext uri="{FF2B5EF4-FFF2-40B4-BE49-F238E27FC236}">
                  <a16:creationId xmlns:a16="http://schemas.microsoft.com/office/drawing/2014/main" id="{D93531AE-9D57-49CA-BC46-F7384685F786}"/>
                </a:ext>
              </a:extLst>
            </p:cNvPr>
            <p:cNvCxnSpPr/>
            <p:nvPr userDrawn="1"/>
          </p:nvCxnSpPr>
          <p:spPr>
            <a:xfrm flipV="1">
              <a:off x="11883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9" name="Straight Connector 60">
              <a:extLst>
                <a:ext uri="{FF2B5EF4-FFF2-40B4-BE49-F238E27FC236}">
                  <a16:creationId xmlns:a16="http://schemas.microsoft.com/office/drawing/2014/main" id="{6130565B-76F2-434C-8896-54E337D6B462}"/>
                </a:ext>
              </a:extLst>
            </p:cNvPr>
            <p:cNvCxnSpPr/>
            <p:nvPr userDrawn="1"/>
          </p:nvCxnSpPr>
          <p:spPr>
            <a:xfrm flipV="1">
              <a:off x="81408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0" name="Straight Connector 61">
              <a:extLst>
                <a:ext uri="{FF2B5EF4-FFF2-40B4-BE49-F238E27FC236}">
                  <a16:creationId xmlns:a16="http://schemas.microsoft.com/office/drawing/2014/main" id="{A0D45B84-40CC-46CF-ACE4-C3A1732817B3}"/>
                </a:ext>
              </a:extLst>
            </p:cNvPr>
            <p:cNvCxnSpPr/>
            <p:nvPr userDrawn="1"/>
          </p:nvCxnSpPr>
          <p:spPr>
            <a:xfrm flipV="1">
              <a:off x="4422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grpSp>
      <p:sp>
        <p:nvSpPr>
          <p:cNvPr id="2" name="Titolo 1">
            <a:extLst>
              <a:ext uri="{FF2B5EF4-FFF2-40B4-BE49-F238E27FC236}">
                <a16:creationId xmlns:a16="http://schemas.microsoft.com/office/drawing/2014/main" id="{07D574C9-96B2-42EF-A9BC-D62E458D5C9F}"/>
              </a:ext>
            </a:extLst>
          </p:cNvPr>
          <p:cNvSpPr>
            <a:spLocks noGrp="1"/>
          </p:cNvSpPr>
          <p:nvPr>
            <p:ph type="title" hasCustomPrompt="1"/>
          </p:nvPr>
        </p:nvSpPr>
        <p:spPr/>
        <p:txBody>
          <a:bodyPr/>
          <a:lstStyle/>
          <a:p>
            <a:r>
              <a:rPr lang="en-GB" altLang="en-US" noProof="0" dirty="0"/>
              <a:t>CLICK TO EDIT MASTER TITLE STYLE</a:t>
            </a:r>
            <a:endParaRPr lang="en-GB" noProof="0" dirty="0"/>
          </a:p>
        </p:txBody>
      </p:sp>
      <p:sp>
        <p:nvSpPr>
          <p:cNvPr id="3" name="Content Placeholder 2">
            <a:extLst>
              <a:ext uri="{FF2B5EF4-FFF2-40B4-BE49-F238E27FC236}">
                <a16:creationId xmlns:a16="http://schemas.microsoft.com/office/drawing/2014/main" id="{3B009754-3A1E-461E-B289-FE7FC85C2E42}"/>
              </a:ext>
            </a:extLst>
          </p:cNvPr>
          <p:cNvSpPr>
            <a:spLocks noGrp="1"/>
          </p:cNvSpPr>
          <p:nvPr>
            <p:ph idx="1"/>
          </p:nvPr>
        </p:nvSpPr>
        <p:spPr>
          <a:xfrm>
            <a:off x="219600" y="882000"/>
            <a:ext cx="11764800" cy="5328000"/>
          </a:xfrm>
        </p:spPr>
        <p:txBody>
          <a:bodyPr/>
          <a:lstStyle>
            <a:lvl1pPr>
              <a:defRPr sz="1800"/>
            </a:lvl1pPr>
            <a:lvl2pPr>
              <a:defRPr sz="1800"/>
            </a:lvl2pPr>
            <a:lvl3pPr>
              <a:defRPr sz="1800"/>
            </a:lvl3pPr>
            <a:lvl4pPr>
              <a:defRPr sz="1800"/>
            </a:lvl4pPr>
            <a:lvl5pPr>
              <a:defRPr sz="1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cxnSp>
        <p:nvCxnSpPr>
          <p:cNvPr id="31" name="Straight Connector 30">
            <a:extLst>
              <a:ext uri="{FF2B5EF4-FFF2-40B4-BE49-F238E27FC236}">
                <a16:creationId xmlns:a16="http://schemas.microsoft.com/office/drawing/2014/main" id="{D47A283E-2E94-448F-92E5-2474B2498001}"/>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5278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ARK4">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3D3CCAE-5E68-40B7-96F4-1867CB3C210D}"/>
              </a:ext>
            </a:extLst>
          </p:cNvPr>
          <p:cNvSpPr>
            <a:spLocks noGrp="1"/>
          </p:cNvSpPr>
          <p:nvPr>
            <p:ph type="title" hasCustomPrompt="1"/>
          </p:nvPr>
        </p:nvSpPr>
        <p:spPr/>
        <p:txBody>
          <a:bodyPr/>
          <a:lstStyle/>
          <a:p>
            <a:r>
              <a:rPr lang="en-GB" altLang="en-US" noProof="0" dirty="0"/>
              <a:t>CLICK TO EDIT MASTER TITLE STYLE</a:t>
            </a:r>
            <a:endParaRPr lang="en-GB" noProof="0" dirty="0"/>
          </a:p>
        </p:txBody>
      </p:sp>
      <p:graphicFrame>
        <p:nvGraphicFramePr>
          <p:cNvPr id="3" name="Chart 62">
            <a:extLst>
              <a:ext uri="{FF2B5EF4-FFF2-40B4-BE49-F238E27FC236}">
                <a16:creationId xmlns:a16="http://schemas.microsoft.com/office/drawing/2014/main" id="{F74DFCCB-83DE-47F4-9FF3-8FAEE5BF92D8}"/>
              </a:ext>
            </a:extLst>
          </p:cNvPr>
          <p:cNvGraphicFramePr/>
          <p:nvPr userDrawn="1"/>
        </p:nvGraphicFramePr>
        <p:xfrm>
          <a:off x="279036" y="1321782"/>
          <a:ext cx="11656060" cy="462389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62">
            <a:extLst>
              <a:ext uri="{FF2B5EF4-FFF2-40B4-BE49-F238E27FC236}">
                <a16:creationId xmlns:a16="http://schemas.microsoft.com/office/drawing/2014/main" id="{1D3688BC-A29F-4FC4-A11A-398FE4188E1F}"/>
              </a:ext>
            </a:extLst>
          </p:cNvPr>
          <p:cNvGraphicFramePr/>
          <p:nvPr userDrawn="1">
            <p:extLst>
              <p:ext uri="{D42A27DB-BD31-4B8C-83A1-F6EECF244321}">
                <p14:modId xmlns:p14="http://schemas.microsoft.com/office/powerpoint/2010/main" val="1776204199"/>
              </p:ext>
            </p:extLst>
          </p:nvPr>
        </p:nvGraphicFramePr>
        <p:xfrm>
          <a:off x="278274" y="1348840"/>
          <a:ext cx="11624275" cy="4718559"/>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Straight Connector 7">
            <a:extLst>
              <a:ext uri="{FF2B5EF4-FFF2-40B4-BE49-F238E27FC236}">
                <a16:creationId xmlns:a16="http://schemas.microsoft.com/office/drawing/2014/main" id="{2D8F5593-453E-4297-89C3-AF572A2F008F}"/>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5189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repeatCount="0" fill="hold" grpId="0" nodeType="afterEffect">
                                  <p:stCondLst>
                                    <p:cond delay="0"/>
                                  </p:stCondLst>
                                  <p:childTnLst>
                                    <p:set>
                                      <p:cBhvr>
                                        <p:cTn id="6" dur="1" fill="hold">
                                          <p:stCondLst>
                                            <p:cond delay="0"/>
                                          </p:stCondLst>
                                        </p:cTn>
                                        <p:tgtEl>
                                          <p:spTgt spid="3">
                                            <p:graphicEl>
                                              <a:chart seriesIdx="-3" categoryIdx="-3" bldStep="gridLegend"/>
                                            </p:graphicEl>
                                          </p:spTgt>
                                        </p:tgtEl>
                                        <p:attrNameLst>
                                          <p:attrName>style.visibility</p:attrName>
                                        </p:attrNameLst>
                                      </p:cBhvr>
                                      <p:to>
                                        <p:strVal val="visible"/>
                                      </p:to>
                                    </p:set>
                                    <p:animEffect transition="in" filter="wipe(down)">
                                      <p:cBhvr>
                                        <p:cTn id="7" dur="300"/>
                                        <p:tgtEl>
                                          <p:spTgt spid="3">
                                            <p:graphicEl>
                                              <a:chart seriesIdx="-3" categoryIdx="-3" bldStep="gridLegend"/>
                                            </p:graphicEl>
                                          </p:spTgt>
                                        </p:tgtEl>
                                      </p:cBhvr>
                                    </p:animEffect>
                                  </p:childTnLst>
                                </p:cTn>
                              </p:par>
                            </p:childTnLst>
                          </p:cTn>
                        </p:par>
                        <p:par>
                          <p:cTn id="8" fill="hold">
                            <p:stCondLst>
                              <p:cond delay="300"/>
                            </p:stCondLst>
                            <p:childTnLst>
                              <p:par>
                                <p:cTn id="9" presetID="22" presetClass="entr" presetSubtype="4" repeatCount="0" fill="hold" grpId="0" nodeType="afterEffect">
                                  <p:stCondLst>
                                    <p:cond delay="0"/>
                                  </p:stCondLst>
                                  <p:childTnLst>
                                    <p:set>
                                      <p:cBhvr>
                                        <p:cTn id="10"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wipe(down)">
                                      <p:cBhvr>
                                        <p:cTn id="11" dur="300"/>
                                        <p:tgtEl>
                                          <p:spTgt spid="6">
                                            <p:graphicEl>
                                              <a:chart seriesIdx="-3" categoryIdx="-3" bldStep="gridLegend"/>
                                            </p:graphicEl>
                                          </p:spTgt>
                                        </p:tgtEl>
                                      </p:cBhvr>
                                    </p:animEffect>
                                  </p:childTnLst>
                                </p:cTn>
                              </p:par>
                            </p:childTnLst>
                          </p:cTn>
                        </p:par>
                        <p:par>
                          <p:cTn id="12" fill="hold">
                            <p:stCondLst>
                              <p:cond delay="600"/>
                            </p:stCondLst>
                            <p:childTnLst>
                              <p:par>
                                <p:cTn id="13" presetID="22" presetClass="entr" presetSubtype="4" repeatCount="0" fill="hold" grpId="0" nodeType="afterEffect">
                                  <p:stCondLst>
                                    <p:cond delay="0"/>
                                  </p:stCondLst>
                                  <p:childTnLst>
                                    <p:set>
                                      <p:cBhvr>
                                        <p:cTn id="14" dur="1" fill="hold">
                                          <p:stCondLst>
                                            <p:cond delay="0"/>
                                          </p:stCondLst>
                                        </p:cTn>
                                        <p:tgtEl>
                                          <p:spTgt spid="6">
                                            <p:graphicEl>
                                              <a:chart seriesIdx="-4" categoryIdx="0" bldStep="category"/>
                                            </p:graphicEl>
                                          </p:spTgt>
                                        </p:tgtEl>
                                        <p:attrNameLst>
                                          <p:attrName>style.visibility</p:attrName>
                                        </p:attrNameLst>
                                      </p:cBhvr>
                                      <p:to>
                                        <p:strVal val="visible"/>
                                      </p:to>
                                    </p:set>
                                    <p:animEffect transition="in" filter="wipe(down)">
                                      <p:cBhvr>
                                        <p:cTn id="15" dur="300"/>
                                        <p:tgtEl>
                                          <p:spTgt spid="6">
                                            <p:graphicEl>
                                              <a:chart seriesIdx="-4" categoryIdx="0" bldStep="category"/>
                                            </p:graphicEl>
                                          </p:spTgt>
                                        </p:tgtEl>
                                      </p:cBhvr>
                                    </p:animEffect>
                                  </p:childTnLst>
                                </p:cTn>
                              </p:par>
                            </p:childTnLst>
                          </p:cTn>
                        </p:par>
                        <p:par>
                          <p:cTn id="16" fill="hold">
                            <p:stCondLst>
                              <p:cond delay="900"/>
                            </p:stCondLst>
                            <p:childTnLst>
                              <p:par>
                                <p:cTn id="17" presetID="22" presetClass="entr" presetSubtype="4" repeatCount="0" fill="hold" grpId="0" nodeType="afterEffect">
                                  <p:stCondLst>
                                    <p:cond delay="0"/>
                                  </p:stCondLst>
                                  <p:childTnLst>
                                    <p:set>
                                      <p:cBhvr>
                                        <p:cTn id="18" dur="1" fill="hold">
                                          <p:stCondLst>
                                            <p:cond delay="0"/>
                                          </p:stCondLst>
                                        </p:cTn>
                                        <p:tgtEl>
                                          <p:spTgt spid="6">
                                            <p:graphicEl>
                                              <a:chart seriesIdx="-4" categoryIdx="1" bldStep="category"/>
                                            </p:graphicEl>
                                          </p:spTgt>
                                        </p:tgtEl>
                                        <p:attrNameLst>
                                          <p:attrName>style.visibility</p:attrName>
                                        </p:attrNameLst>
                                      </p:cBhvr>
                                      <p:to>
                                        <p:strVal val="visible"/>
                                      </p:to>
                                    </p:set>
                                    <p:animEffect transition="in" filter="wipe(down)">
                                      <p:cBhvr>
                                        <p:cTn id="19" dur="300"/>
                                        <p:tgtEl>
                                          <p:spTgt spid="6">
                                            <p:graphicEl>
                                              <a:chart seriesIdx="-4" categoryIdx="1" bldStep="category"/>
                                            </p:graphicEl>
                                          </p:spTgt>
                                        </p:tgtEl>
                                      </p:cBhvr>
                                    </p:animEffect>
                                  </p:childTnLst>
                                </p:cTn>
                              </p:par>
                            </p:childTnLst>
                          </p:cTn>
                        </p:par>
                        <p:par>
                          <p:cTn id="20" fill="hold">
                            <p:stCondLst>
                              <p:cond delay="1200"/>
                            </p:stCondLst>
                            <p:childTnLst>
                              <p:par>
                                <p:cTn id="21" presetID="22" presetClass="entr" presetSubtype="4" repeatCount="0" fill="hold" grpId="0" nodeType="afterEffect">
                                  <p:stCondLst>
                                    <p:cond delay="0"/>
                                  </p:stCondLst>
                                  <p:childTnLst>
                                    <p:set>
                                      <p:cBhvr>
                                        <p:cTn id="22" dur="1" fill="hold">
                                          <p:stCondLst>
                                            <p:cond delay="0"/>
                                          </p:stCondLst>
                                        </p:cTn>
                                        <p:tgtEl>
                                          <p:spTgt spid="6">
                                            <p:graphicEl>
                                              <a:chart seriesIdx="-4" categoryIdx="2" bldStep="category"/>
                                            </p:graphicEl>
                                          </p:spTgt>
                                        </p:tgtEl>
                                        <p:attrNameLst>
                                          <p:attrName>style.visibility</p:attrName>
                                        </p:attrNameLst>
                                      </p:cBhvr>
                                      <p:to>
                                        <p:strVal val="visible"/>
                                      </p:to>
                                    </p:set>
                                    <p:animEffect transition="in" filter="wipe(down)">
                                      <p:cBhvr>
                                        <p:cTn id="23" dur="300"/>
                                        <p:tgtEl>
                                          <p:spTgt spid="6">
                                            <p:graphicEl>
                                              <a:chart seriesIdx="-4" categoryIdx="2" bldStep="category"/>
                                            </p:graphicEl>
                                          </p:spTgt>
                                        </p:tgtEl>
                                      </p:cBhvr>
                                    </p:animEffect>
                                  </p:childTnLst>
                                </p:cTn>
                              </p:par>
                            </p:childTnLst>
                          </p:cTn>
                        </p:par>
                        <p:par>
                          <p:cTn id="24" fill="hold">
                            <p:stCondLst>
                              <p:cond delay="1500"/>
                            </p:stCondLst>
                            <p:childTnLst>
                              <p:par>
                                <p:cTn id="25" presetID="22" presetClass="entr" presetSubtype="4" repeatCount="0" fill="hold" grpId="0" nodeType="afterEffect">
                                  <p:stCondLst>
                                    <p:cond delay="0"/>
                                  </p:stCondLst>
                                  <p:childTnLst>
                                    <p:set>
                                      <p:cBhvr>
                                        <p:cTn id="26" dur="1" fill="hold">
                                          <p:stCondLst>
                                            <p:cond delay="0"/>
                                          </p:stCondLst>
                                        </p:cTn>
                                        <p:tgtEl>
                                          <p:spTgt spid="6">
                                            <p:graphicEl>
                                              <a:chart seriesIdx="-4" categoryIdx="3" bldStep="category"/>
                                            </p:graphicEl>
                                          </p:spTgt>
                                        </p:tgtEl>
                                        <p:attrNameLst>
                                          <p:attrName>style.visibility</p:attrName>
                                        </p:attrNameLst>
                                      </p:cBhvr>
                                      <p:to>
                                        <p:strVal val="visible"/>
                                      </p:to>
                                    </p:set>
                                    <p:animEffect transition="in" filter="wipe(down)">
                                      <p:cBhvr>
                                        <p:cTn id="27" dur="300"/>
                                        <p:tgtEl>
                                          <p:spTgt spid="6">
                                            <p:graphicEl>
                                              <a:chart seriesIdx="-4" categoryIdx="3" bldStep="category"/>
                                            </p:graphicEl>
                                          </p:spTgt>
                                        </p:tgtEl>
                                      </p:cBhvr>
                                    </p:animEffect>
                                  </p:childTnLst>
                                </p:cTn>
                              </p:par>
                            </p:childTnLst>
                          </p:cTn>
                        </p:par>
                        <p:par>
                          <p:cTn id="28" fill="hold">
                            <p:stCondLst>
                              <p:cond delay="1800"/>
                            </p:stCondLst>
                            <p:childTnLst>
                              <p:par>
                                <p:cTn id="29" presetID="22" presetClass="entr" presetSubtype="4" repeatCount="0" fill="hold" grpId="0" nodeType="afterEffect">
                                  <p:stCondLst>
                                    <p:cond delay="0"/>
                                  </p:stCondLst>
                                  <p:childTnLst>
                                    <p:set>
                                      <p:cBhvr>
                                        <p:cTn id="30" dur="1" fill="hold">
                                          <p:stCondLst>
                                            <p:cond delay="0"/>
                                          </p:stCondLst>
                                        </p:cTn>
                                        <p:tgtEl>
                                          <p:spTgt spid="6">
                                            <p:graphicEl>
                                              <a:chart seriesIdx="-4" categoryIdx="4" bldStep="category"/>
                                            </p:graphicEl>
                                          </p:spTgt>
                                        </p:tgtEl>
                                        <p:attrNameLst>
                                          <p:attrName>style.visibility</p:attrName>
                                        </p:attrNameLst>
                                      </p:cBhvr>
                                      <p:to>
                                        <p:strVal val="visible"/>
                                      </p:to>
                                    </p:set>
                                    <p:animEffect transition="in" filter="wipe(down)">
                                      <p:cBhvr>
                                        <p:cTn id="31" dur="300"/>
                                        <p:tgtEl>
                                          <p:spTgt spid="6">
                                            <p:graphicEl>
                                              <a:chart seriesIdx="-4" categoryIdx="4" bldStep="category"/>
                                            </p:graphicEl>
                                          </p:spTgt>
                                        </p:tgtEl>
                                      </p:cBhvr>
                                    </p:animEffect>
                                  </p:childTnLst>
                                </p:cTn>
                              </p:par>
                            </p:childTnLst>
                          </p:cTn>
                        </p:par>
                        <p:par>
                          <p:cTn id="32" fill="hold">
                            <p:stCondLst>
                              <p:cond delay="2100"/>
                            </p:stCondLst>
                            <p:childTnLst>
                              <p:par>
                                <p:cTn id="33" presetID="22" presetClass="entr" presetSubtype="4" repeatCount="0" fill="hold" grpId="0" nodeType="afterEffect">
                                  <p:stCondLst>
                                    <p:cond delay="0"/>
                                  </p:stCondLst>
                                  <p:childTnLst>
                                    <p:set>
                                      <p:cBhvr>
                                        <p:cTn id="34" dur="1" fill="hold">
                                          <p:stCondLst>
                                            <p:cond delay="0"/>
                                          </p:stCondLst>
                                        </p:cTn>
                                        <p:tgtEl>
                                          <p:spTgt spid="6">
                                            <p:graphicEl>
                                              <a:chart seriesIdx="-4" categoryIdx="5" bldStep="category"/>
                                            </p:graphicEl>
                                          </p:spTgt>
                                        </p:tgtEl>
                                        <p:attrNameLst>
                                          <p:attrName>style.visibility</p:attrName>
                                        </p:attrNameLst>
                                      </p:cBhvr>
                                      <p:to>
                                        <p:strVal val="visible"/>
                                      </p:to>
                                    </p:set>
                                    <p:animEffect transition="in" filter="wipe(down)">
                                      <p:cBhvr>
                                        <p:cTn id="35" dur="300"/>
                                        <p:tgtEl>
                                          <p:spTgt spid="6">
                                            <p:graphicEl>
                                              <a:chart seriesIdx="-4" categoryIdx="5" bldStep="category"/>
                                            </p:graphicEl>
                                          </p:spTgt>
                                        </p:tgtEl>
                                      </p:cBhvr>
                                    </p:animEffect>
                                  </p:childTnLst>
                                </p:cTn>
                              </p:par>
                            </p:childTnLst>
                          </p:cTn>
                        </p:par>
                        <p:par>
                          <p:cTn id="36" fill="hold">
                            <p:stCondLst>
                              <p:cond delay="2400"/>
                            </p:stCondLst>
                            <p:childTnLst>
                              <p:par>
                                <p:cTn id="37" presetID="22" presetClass="entr" presetSubtype="4" repeatCount="0" fill="hold" grpId="0" nodeType="afterEffect">
                                  <p:stCondLst>
                                    <p:cond delay="0"/>
                                  </p:stCondLst>
                                  <p:childTnLst>
                                    <p:set>
                                      <p:cBhvr>
                                        <p:cTn id="38" dur="1" fill="hold">
                                          <p:stCondLst>
                                            <p:cond delay="0"/>
                                          </p:stCondLst>
                                        </p:cTn>
                                        <p:tgtEl>
                                          <p:spTgt spid="6">
                                            <p:graphicEl>
                                              <a:chart seriesIdx="-4" categoryIdx="6" bldStep="category"/>
                                            </p:graphicEl>
                                          </p:spTgt>
                                        </p:tgtEl>
                                        <p:attrNameLst>
                                          <p:attrName>style.visibility</p:attrName>
                                        </p:attrNameLst>
                                      </p:cBhvr>
                                      <p:to>
                                        <p:strVal val="visible"/>
                                      </p:to>
                                    </p:set>
                                    <p:animEffect transition="in" filter="wipe(down)">
                                      <p:cBhvr>
                                        <p:cTn id="39" dur="300"/>
                                        <p:tgtEl>
                                          <p:spTgt spid="6">
                                            <p:graphicEl>
                                              <a:chart seriesIdx="-4" categoryIdx="6" bldStep="category"/>
                                            </p:graphicEl>
                                          </p:spTgt>
                                        </p:tgtEl>
                                      </p:cBhvr>
                                    </p:animEffect>
                                  </p:childTnLst>
                                </p:cTn>
                              </p:par>
                            </p:childTnLst>
                          </p:cTn>
                        </p:par>
                        <p:par>
                          <p:cTn id="40" fill="hold">
                            <p:stCondLst>
                              <p:cond delay="2700"/>
                            </p:stCondLst>
                            <p:childTnLst>
                              <p:par>
                                <p:cTn id="41" presetID="22" presetClass="entr" presetSubtype="4" repeatCount="0" fill="hold" grpId="0" nodeType="afterEffect">
                                  <p:stCondLst>
                                    <p:cond delay="0"/>
                                  </p:stCondLst>
                                  <p:childTnLst>
                                    <p:set>
                                      <p:cBhvr>
                                        <p:cTn id="42" dur="1" fill="hold">
                                          <p:stCondLst>
                                            <p:cond delay="0"/>
                                          </p:stCondLst>
                                        </p:cTn>
                                        <p:tgtEl>
                                          <p:spTgt spid="6">
                                            <p:graphicEl>
                                              <a:chart seriesIdx="-4" categoryIdx="7" bldStep="category"/>
                                            </p:graphicEl>
                                          </p:spTgt>
                                        </p:tgtEl>
                                        <p:attrNameLst>
                                          <p:attrName>style.visibility</p:attrName>
                                        </p:attrNameLst>
                                      </p:cBhvr>
                                      <p:to>
                                        <p:strVal val="visible"/>
                                      </p:to>
                                    </p:set>
                                    <p:animEffect transition="in" filter="wipe(down)">
                                      <p:cBhvr>
                                        <p:cTn id="43" dur="300"/>
                                        <p:tgtEl>
                                          <p:spTgt spid="6">
                                            <p:graphicEl>
                                              <a:chart seriesIdx="-4" categoryIdx="7" bldStep="category"/>
                                            </p:graphicEl>
                                          </p:spTgt>
                                        </p:tgtEl>
                                      </p:cBhvr>
                                    </p:animEffect>
                                  </p:childTnLst>
                                </p:cTn>
                              </p:par>
                            </p:childTnLst>
                          </p:cTn>
                        </p:par>
                        <p:par>
                          <p:cTn id="44" fill="hold">
                            <p:stCondLst>
                              <p:cond delay="3000"/>
                            </p:stCondLst>
                            <p:childTnLst>
                              <p:par>
                                <p:cTn id="45" presetID="22" presetClass="entr" presetSubtype="4" repeatCount="0" fill="hold" grpId="0" nodeType="afterEffect">
                                  <p:stCondLst>
                                    <p:cond delay="0"/>
                                  </p:stCondLst>
                                  <p:childTnLst>
                                    <p:set>
                                      <p:cBhvr>
                                        <p:cTn id="46" dur="1" fill="hold">
                                          <p:stCondLst>
                                            <p:cond delay="0"/>
                                          </p:stCondLst>
                                        </p:cTn>
                                        <p:tgtEl>
                                          <p:spTgt spid="6">
                                            <p:graphicEl>
                                              <a:chart seriesIdx="-4" categoryIdx="8" bldStep="category"/>
                                            </p:graphicEl>
                                          </p:spTgt>
                                        </p:tgtEl>
                                        <p:attrNameLst>
                                          <p:attrName>style.visibility</p:attrName>
                                        </p:attrNameLst>
                                      </p:cBhvr>
                                      <p:to>
                                        <p:strVal val="visible"/>
                                      </p:to>
                                    </p:set>
                                    <p:animEffect transition="in" filter="wipe(down)">
                                      <p:cBhvr>
                                        <p:cTn id="47" dur="300"/>
                                        <p:tgtEl>
                                          <p:spTgt spid="6">
                                            <p:graphicEl>
                                              <a:chart seriesIdx="-4" categoryIdx="8" bldStep="category"/>
                                            </p:graphicEl>
                                          </p:spTgt>
                                        </p:tgtEl>
                                      </p:cBhvr>
                                    </p:animEffect>
                                  </p:childTnLst>
                                </p:cTn>
                              </p:par>
                            </p:childTnLst>
                          </p:cTn>
                        </p:par>
                        <p:par>
                          <p:cTn id="48" fill="hold">
                            <p:stCondLst>
                              <p:cond delay="3300"/>
                            </p:stCondLst>
                            <p:childTnLst>
                              <p:par>
                                <p:cTn id="49" presetID="22" presetClass="entr" presetSubtype="4" repeatCount="0" fill="hold" grpId="0" nodeType="afterEffect">
                                  <p:stCondLst>
                                    <p:cond delay="0"/>
                                  </p:stCondLst>
                                  <p:childTnLst>
                                    <p:set>
                                      <p:cBhvr>
                                        <p:cTn id="50" dur="1" fill="hold">
                                          <p:stCondLst>
                                            <p:cond delay="0"/>
                                          </p:stCondLst>
                                        </p:cTn>
                                        <p:tgtEl>
                                          <p:spTgt spid="6">
                                            <p:graphicEl>
                                              <a:chart seriesIdx="-4" categoryIdx="9" bldStep="category"/>
                                            </p:graphicEl>
                                          </p:spTgt>
                                        </p:tgtEl>
                                        <p:attrNameLst>
                                          <p:attrName>style.visibility</p:attrName>
                                        </p:attrNameLst>
                                      </p:cBhvr>
                                      <p:to>
                                        <p:strVal val="visible"/>
                                      </p:to>
                                    </p:set>
                                    <p:animEffect transition="in" filter="wipe(down)">
                                      <p:cBhvr>
                                        <p:cTn id="51" dur="300"/>
                                        <p:tgtEl>
                                          <p:spTgt spid="6">
                                            <p:graphicEl>
                                              <a:chart seriesIdx="-4" categoryIdx="9" bldStep="category"/>
                                            </p:graphicEl>
                                          </p:spTgt>
                                        </p:tgtEl>
                                      </p:cBhvr>
                                    </p:animEffect>
                                  </p:childTnLst>
                                </p:cTn>
                              </p:par>
                            </p:childTnLst>
                          </p:cTn>
                        </p:par>
                        <p:par>
                          <p:cTn id="52" fill="hold">
                            <p:stCondLst>
                              <p:cond delay="3600"/>
                            </p:stCondLst>
                            <p:childTnLst>
                              <p:par>
                                <p:cTn id="53" presetID="22" presetClass="entr" presetSubtype="4" repeatCount="0" fill="hold" grpId="0" nodeType="afterEffect">
                                  <p:stCondLst>
                                    <p:cond delay="0"/>
                                  </p:stCondLst>
                                  <p:childTnLst>
                                    <p:set>
                                      <p:cBhvr>
                                        <p:cTn id="54" dur="1" fill="hold">
                                          <p:stCondLst>
                                            <p:cond delay="0"/>
                                          </p:stCondLst>
                                        </p:cTn>
                                        <p:tgtEl>
                                          <p:spTgt spid="6">
                                            <p:graphicEl>
                                              <a:chart seriesIdx="-4" categoryIdx="10" bldStep="category"/>
                                            </p:graphicEl>
                                          </p:spTgt>
                                        </p:tgtEl>
                                        <p:attrNameLst>
                                          <p:attrName>style.visibility</p:attrName>
                                        </p:attrNameLst>
                                      </p:cBhvr>
                                      <p:to>
                                        <p:strVal val="visible"/>
                                      </p:to>
                                    </p:set>
                                    <p:animEffect transition="in" filter="wipe(down)">
                                      <p:cBhvr>
                                        <p:cTn id="55" dur="300"/>
                                        <p:tgtEl>
                                          <p:spTgt spid="6">
                                            <p:graphicEl>
                                              <a:chart seriesIdx="-4" categoryIdx="10" bldStep="category"/>
                                            </p:graphicEl>
                                          </p:spTgt>
                                        </p:tgtEl>
                                      </p:cBhvr>
                                    </p:animEffect>
                                  </p:childTnLst>
                                </p:cTn>
                              </p:par>
                            </p:childTnLst>
                          </p:cTn>
                        </p:par>
                        <p:par>
                          <p:cTn id="56" fill="hold">
                            <p:stCondLst>
                              <p:cond delay="3900"/>
                            </p:stCondLst>
                            <p:childTnLst>
                              <p:par>
                                <p:cTn id="57" presetID="22" presetClass="entr" presetSubtype="4" repeatCount="0" fill="hold" grpId="0" nodeType="afterEffect">
                                  <p:stCondLst>
                                    <p:cond delay="0"/>
                                  </p:stCondLst>
                                  <p:childTnLst>
                                    <p:set>
                                      <p:cBhvr>
                                        <p:cTn id="58" dur="1" fill="hold">
                                          <p:stCondLst>
                                            <p:cond delay="0"/>
                                          </p:stCondLst>
                                        </p:cTn>
                                        <p:tgtEl>
                                          <p:spTgt spid="6">
                                            <p:graphicEl>
                                              <a:chart seriesIdx="-4" categoryIdx="11" bldStep="category"/>
                                            </p:graphicEl>
                                          </p:spTgt>
                                        </p:tgtEl>
                                        <p:attrNameLst>
                                          <p:attrName>style.visibility</p:attrName>
                                        </p:attrNameLst>
                                      </p:cBhvr>
                                      <p:to>
                                        <p:strVal val="visible"/>
                                      </p:to>
                                    </p:set>
                                    <p:animEffect transition="in" filter="wipe(down)">
                                      <p:cBhvr>
                                        <p:cTn id="59" dur="300"/>
                                        <p:tgtEl>
                                          <p:spTgt spid="6">
                                            <p:graphicEl>
                                              <a:chart seriesIdx="-4" categoryIdx="11" bldStep="category"/>
                                            </p:graphicEl>
                                          </p:spTgt>
                                        </p:tgtEl>
                                      </p:cBhvr>
                                    </p:animEffect>
                                  </p:childTnLst>
                                </p:cTn>
                              </p:par>
                            </p:childTnLst>
                          </p:cTn>
                        </p:par>
                        <p:par>
                          <p:cTn id="60" fill="hold">
                            <p:stCondLst>
                              <p:cond delay="4200"/>
                            </p:stCondLst>
                            <p:childTnLst>
                              <p:par>
                                <p:cTn id="61" presetID="22" presetClass="entr" presetSubtype="4" repeatCount="0" fill="hold" grpId="0" nodeType="afterEffect">
                                  <p:stCondLst>
                                    <p:cond delay="0"/>
                                  </p:stCondLst>
                                  <p:childTnLst>
                                    <p:set>
                                      <p:cBhvr>
                                        <p:cTn id="62" dur="1" fill="hold">
                                          <p:stCondLst>
                                            <p:cond delay="0"/>
                                          </p:stCondLst>
                                        </p:cTn>
                                        <p:tgtEl>
                                          <p:spTgt spid="6">
                                            <p:graphicEl>
                                              <a:chart seriesIdx="-4" categoryIdx="12" bldStep="category"/>
                                            </p:graphicEl>
                                          </p:spTgt>
                                        </p:tgtEl>
                                        <p:attrNameLst>
                                          <p:attrName>style.visibility</p:attrName>
                                        </p:attrNameLst>
                                      </p:cBhvr>
                                      <p:to>
                                        <p:strVal val="visible"/>
                                      </p:to>
                                    </p:set>
                                    <p:animEffect transition="in" filter="wipe(down)">
                                      <p:cBhvr>
                                        <p:cTn id="63" dur="300"/>
                                        <p:tgtEl>
                                          <p:spTgt spid="6">
                                            <p:graphicEl>
                                              <a:chart seriesIdx="-4" categoryIdx="12" bldStep="category"/>
                                            </p:graphicEl>
                                          </p:spTgt>
                                        </p:tgtEl>
                                      </p:cBhvr>
                                    </p:animEffect>
                                  </p:childTnLst>
                                </p:cTn>
                              </p:par>
                            </p:childTnLst>
                          </p:cTn>
                        </p:par>
                        <p:par>
                          <p:cTn id="64" fill="hold">
                            <p:stCondLst>
                              <p:cond delay="4500"/>
                            </p:stCondLst>
                            <p:childTnLst>
                              <p:par>
                                <p:cTn id="65" presetID="22" presetClass="entr" presetSubtype="4" repeatCount="0" fill="hold" grpId="0" nodeType="afterEffect">
                                  <p:stCondLst>
                                    <p:cond delay="0"/>
                                  </p:stCondLst>
                                  <p:childTnLst>
                                    <p:set>
                                      <p:cBhvr>
                                        <p:cTn id="66" dur="1" fill="hold">
                                          <p:stCondLst>
                                            <p:cond delay="0"/>
                                          </p:stCondLst>
                                        </p:cTn>
                                        <p:tgtEl>
                                          <p:spTgt spid="6">
                                            <p:graphicEl>
                                              <a:chart seriesIdx="-4" categoryIdx="13" bldStep="category"/>
                                            </p:graphicEl>
                                          </p:spTgt>
                                        </p:tgtEl>
                                        <p:attrNameLst>
                                          <p:attrName>style.visibility</p:attrName>
                                        </p:attrNameLst>
                                      </p:cBhvr>
                                      <p:to>
                                        <p:strVal val="visible"/>
                                      </p:to>
                                    </p:set>
                                    <p:animEffect transition="in" filter="wipe(down)">
                                      <p:cBhvr>
                                        <p:cTn id="67" dur="300"/>
                                        <p:tgtEl>
                                          <p:spTgt spid="6">
                                            <p:graphicEl>
                                              <a:chart seriesIdx="-4" categoryIdx="13" bldStep="category"/>
                                            </p:graphicEl>
                                          </p:spTgt>
                                        </p:tgtEl>
                                      </p:cBhvr>
                                    </p:animEffect>
                                  </p:childTnLst>
                                </p:cTn>
                              </p:par>
                            </p:childTnLst>
                          </p:cTn>
                        </p:par>
                        <p:par>
                          <p:cTn id="68" fill="hold">
                            <p:stCondLst>
                              <p:cond delay="4800"/>
                            </p:stCondLst>
                            <p:childTnLst>
                              <p:par>
                                <p:cTn id="69" presetID="22" presetClass="entr" presetSubtype="4" repeatCount="0" fill="hold" grpId="0" nodeType="afterEffect">
                                  <p:stCondLst>
                                    <p:cond delay="0"/>
                                  </p:stCondLst>
                                  <p:childTnLst>
                                    <p:set>
                                      <p:cBhvr>
                                        <p:cTn id="70" dur="1" fill="hold">
                                          <p:stCondLst>
                                            <p:cond delay="0"/>
                                          </p:stCondLst>
                                        </p:cTn>
                                        <p:tgtEl>
                                          <p:spTgt spid="6">
                                            <p:graphicEl>
                                              <a:chart seriesIdx="-4" categoryIdx="14" bldStep="category"/>
                                            </p:graphicEl>
                                          </p:spTgt>
                                        </p:tgtEl>
                                        <p:attrNameLst>
                                          <p:attrName>style.visibility</p:attrName>
                                        </p:attrNameLst>
                                      </p:cBhvr>
                                      <p:to>
                                        <p:strVal val="visible"/>
                                      </p:to>
                                    </p:set>
                                    <p:animEffect transition="in" filter="wipe(down)">
                                      <p:cBhvr>
                                        <p:cTn id="71" dur="300"/>
                                        <p:tgtEl>
                                          <p:spTgt spid="6">
                                            <p:graphicEl>
                                              <a:chart seriesIdx="-4" categoryIdx="14" bldStep="category"/>
                                            </p:graphicEl>
                                          </p:spTgt>
                                        </p:tgtEl>
                                      </p:cBhvr>
                                    </p:animEffect>
                                  </p:childTnLst>
                                </p:cTn>
                              </p:par>
                            </p:childTnLst>
                          </p:cTn>
                        </p:par>
                        <p:par>
                          <p:cTn id="72" fill="hold">
                            <p:stCondLst>
                              <p:cond delay="5100"/>
                            </p:stCondLst>
                            <p:childTnLst>
                              <p:par>
                                <p:cTn id="73" presetID="22" presetClass="entr" presetSubtype="4" repeatCount="0" fill="hold" grpId="0" nodeType="afterEffect">
                                  <p:stCondLst>
                                    <p:cond delay="0"/>
                                  </p:stCondLst>
                                  <p:childTnLst>
                                    <p:set>
                                      <p:cBhvr>
                                        <p:cTn id="74" dur="1" fill="hold">
                                          <p:stCondLst>
                                            <p:cond delay="0"/>
                                          </p:stCondLst>
                                        </p:cTn>
                                        <p:tgtEl>
                                          <p:spTgt spid="6">
                                            <p:graphicEl>
                                              <a:chart seriesIdx="-4" categoryIdx="15" bldStep="category"/>
                                            </p:graphicEl>
                                          </p:spTgt>
                                        </p:tgtEl>
                                        <p:attrNameLst>
                                          <p:attrName>style.visibility</p:attrName>
                                        </p:attrNameLst>
                                      </p:cBhvr>
                                      <p:to>
                                        <p:strVal val="visible"/>
                                      </p:to>
                                    </p:set>
                                    <p:animEffect transition="in" filter="wipe(down)">
                                      <p:cBhvr>
                                        <p:cTn id="75" dur="300"/>
                                        <p:tgtEl>
                                          <p:spTgt spid="6">
                                            <p:graphicEl>
                                              <a:chart seriesIdx="-4" categoryIdx="15" bldStep="category"/>
                                            </p:graphicEl>
                                          </p:spTgt>
                                        </p:tgtEl>
                                      </p:cBhvr>
                                    </p:animEffect>
                                  </p:childTnLst>
                                </p:cTn>
                              </p:par>
                            </p:childTnLst>
                          </p:cTn>
                        </p:par>
                        <p:par>
                          <p:cTn id="76" fill="hold">
                            <p:stCondLst>
                              <p:cond delay="5400"/>
                            </p:stCondLst>
                            <p:childTnLst>
                              <p:par>
                                <p:cTn id="77" presetID="22" presetClass="entr" presetSubtype="4" repeatCount="0" fill="hold" grpId="0" nodeType="afterEffect">
                                  <p:stCondLst>
                                    <p:cond delay="0"/>
                                  </p:stCondLst>
                                  <p:childTnLst>
                                    <p:set>
                                      <p:cBhvr>
                                        <p:cTn id="78" dur="1" fill="hold">
                                          <p:stCondLst>
                                            <p:cond delay="0"/>
                                          </p:stCondLst>
                                        </p:cTn>
                                        <p:tgtEl>
                                          <p:spTgt spid="6">
                                            <p:graphicEl>
                                              <a:chart seriesIdx="-4" categoryIdx="16" bldStep="category"/>
                                            </p:graphicEl>
                                          </p:spTgt>
                                        </p:tgtEl>
                                        <p:attrNameLst>
                                          <p:attrName>style.visibility</p:attrName>
                                        </p:attrNameLst>
                                      </p:cBhvr>
                                      <p:to>
                                        <p:strVal val="visible"/>
                                      </p:to>
                                    </p:set>
                                    <p:animEffect transition="in" filter="wipe(down)">
                                      <p:cBhvr>
                                        <p:cTn id="79" dur="300"/>
                                        <p:tgtEl>
                                          <p:spTgt spid="6">
                                            <p:graphicEl>
                                              <a:chart seriesIdx="-4" categoryIdx="16" bldStep="category"/>
                                            </p:graphicEl>
                                          </p:spTgt>
                                        </p:tgtEl>
                                      </p:cBhvr>
                                    </p:animEffect>
                                  </p:childTnLst>
                                </p:cTn>
                              </p:par>
                            </p:childTnLst>
                          </p:cTn>
                        </p:par>
                        <p:par>
                          <p:cTn id="80" fill="hold">
                            <p:stCondLst>
                              <p:cond delay="5700"/>
                            </p:stCondLst>
                            <p:childTnLst>
                              <p:par>
                                <p:cTn id="81" presetID="22" presetClass="entr" presetSubtype="4" repeatCount="0" fill="hold" grpId="0" nodeType="afterEffect">
                                  <p:stCondLst>
                                    <p:cond delay="0"/>
                                  </p:stCondLst>
                                  <p:childTnLst>
                                    <p:set>
                                      <p:cBhvr>
                                        <p:cTn id="82" dur="1" fill="hold">
                                          <p:stCondLst>
                                            <p:cond delay="0"/>
                                          </p:stCondLst>
                                        </p:cTn>
                                        <p:tgtEl>
                                          <p:spTgt spid="6">
                                            <p:graphicEl>
                                              <a:chart seriesIdx="-4" categoryIdx="17" bldStep="category"/>
                                            </p:graphicEl>
                                          </p:spTgt>
                                        </p:tgtEl>
                                        <p:attrNameLst>
                                          <p:attrName>style.visibility</p:attrName>
                                        </p:attrNameLst>
                                      </p:cBhvr>
                                      <p:to>
                                        <p:strVal val="visible"/>
                                      </p:to>
                                    </p:set>
                                    <p:animEffect transition="in" filter="wipe(down)">
                                      <p:cBhvr>
                                        <p:cTn id="83" dur="300"/>
                                        <p:tgtEl>
                                          <p:spTgt spid="6">
                                            <p:graphicEl>
                                              <a:chart seriesIdx="-4" categoryIdx="17" bldStep="category"/>
                                            </p:graphicEl>
                                          </p:spTgt>
                                        </p:tgtEl>
                                      </p:cBhvr>
                                    </p:animEffect>
                                  </p:childTnLst>
                                </p:cTn>
                              </p:par>
                            </p:childTnLst>
                          </p:cTn>
                        </p:par>
                        <p:par>
                          <p:cTn id="84" fill="hold">
                            <p:stCondLst>
                              <p:cond delay="6000"/>
                            </p:stCondLst>
                            <p:childTnLst>
                              <p:par>
                                <p:cTn id="85" presetID="22" presetClass="entr" presetSubtype="4" repeatCount="0" fill="hold" grpId="0" nodeType="afterEffect">
                                  <p:stCondLst>
                                    <p:cond delay="0"/>
                                  </p:stCondLst>
                                  <p:childTnLst>
                                    <p:set>
                                      <p:cBhvr>
                                        <p:cTn id="86" dur="1" fill="hold">
                                          <p:stCondLst>
                                            <p:cond delay="0"/>
                                          </p:stCondLst>
                                        </p:cTn>
                                        <p:tgtEl>
                                          <p:spTgt spid="6">
                                            <p:graphicEl>
                                              <a:chart seriesIdx="-4" categoryIdx="18" bldStep="category"/>
                                            </p:graphicEl>
                                          </p:spTgt>
                                        </p:tgtEl>
                                        <p:attrNameLst>
                                          <p:attrName>style.visibility</p:attrName>
                                        </p:attrNameLst>
                                      </p:cBhvr>
                                      <p:to>
                                        <p:strVal val="visible"/>
                                      </p:to>
                                    </p:set>
                                    <p:animEffect transition="in" filter="wipe(down)">
                                      <p:cBhvr>
                                        <p:cTn id="87" dur="300"/>
                                        <p:tgtEl>
                                          <p:spTgt spid="6">
                                            <p:graphicEl>
                                              <a:chart seriesIdx="-4" categoryIdx="18" bldStep="category"/>
                                            </p:graphicEl>
                                          </p:spTgt>
                                        </p:tgtEl>
                                      </p:cBhvr>
                                    </p:animEffect>
                                  </p:childTnLst>
                                </p:cTn>
                              </p:par>
                            </p:childTnLst>
                          </p:cTn>
                        </p:par>
                        <p:par>
                          <p:cTn id="88" fill="hold">
                            <p:stCondLst>
                              <p:cond delay="6300"/>
                            </p:stCondLst>
                            <p:childTnLst>
                              <p:par>
                                <p:cTn id="89" presetID="22" presetClass="entr" presetSubtype="4" repeatCount="0" fill="hold" grpId="0" nodeType="afterEffect">
                                  <p:stCondLst>
                                    <p:cond delay="0"/>
                                  </p:stCondLst>
                                  <p:childTnLst>
                                    <p:set>
                                      <p:cBhvr>
                                        <p:cTn id="90" dur="1" fill="hold">
                                          <p:stCondLst>
                                            <p:cond delay="0"/>
                                          </p:stCondLst>
                                        </p:cTn>
                                        <p:tgtEl>
                                          <p:spTgt spid="6">
                                            <p:graphicEl>
                                              <a:chart seriesIdx="-4" categoryIdx="19" bldStep="category"/>
                                            </p:graphicEl>
                                          </p:spTgt>
                                        </p:tgtEl>
                                        <p:attrNameLst>
                                          <p:attrName>style.visibility</p:attrName>
                                        </p:attrNameLst>
                                      </p:cBhvr>
                                      <p:to>
                                        <p:strVal val="visible"/>
                                      </p:to>
                                    </p:set>
                                    <p:animEffect transition="in" filter="wipe(down)">
                                      <p:cBhvr>
                                        <p:cTn id="91" dur="300"/>
                                        <p:tgtEl>
                                          <p:spTgt spid="6">
                                            <p:graphicEl>
                                              <a:chart seriesIdx="-4" categoryIdx="19" bldStep="category"/>
                                            </p:graphicEl>
                                          </p:spTgt>
                                        </p:tgtEl>
                                      </p:cBhvr>
                                    </p:animEffect>
                                  </p:childTnLst>
                                </p:cTn>
                              </p:par>
                            </p:childTnLst>
                          </p:cTn>
                        </p:par>
                        <p:par>
                          <p:cTn id="92" fill="hold">
                            <p:stCondLst>
                              <p:cond delay="6600"/>
                            </p:stCondLst>
                            <p:childTnLst>
                              <p:par>
                                <p:cTn id="93" presetID="22" presetClass="entr" presetSubtype="4" repeatCount="0" fill="hold" grpId="0" nodeType="afterEffect">
                                  <p:stCondLst>
                                    <p:cond delay="0"/>
                                  </p:stCondLst>
                                  <p:childTnLst>
                                    <p:set>
                                      <p:cBhvr>
                                        <p:cTn id="94" dur="1" fill="hold">
                                          <p:stCondLst>
                                            <p:cond delay="0"/>
                                          </p:stCondLst>
                                        </p:cTn>
                                        <p:tgtEl>
                                          <p:spTgt spid="6">
                                            <p:graphicEl>
                                              <a:chart seriesIdx="-4" categoryIdx="20" bldStep="category"/>
                                            </p:graphicEl>
                                          </p:spTgt>
                                        </p:tgtEl>
                                        <p:attrNameLst>
                                          <p:attrName>style.visibility</p:attrName>
                                        </p:attrNameLst>
                                      </p:cBhvr>
                                      <p:to>
                                        <p:strVal val="visible"/>
                                      </p:to>
                                    </p:set>
                                    <p:animEffect transition="in" filter="wipe(down)">
                                      <p:cBhvr>
                                        <p:cTn id="95" dur="300"/>
                                        <p:tgtEl>
                                          <p:spTgt spid="6">
                                            <p:graphicEl>
                                              <a:chart seriesIdx="-4" categoryIdx="20" bldStep="category"/>
                                            </p:graphicEl>
                                          </p:spTgt>
                                        </p:tgtEl>
                                      </p:cBhvr>
                                    </p:animEffect>
                                  </p:childTnLst>
                                </p:cTn>
                              </p:par>
                            </p:childTnLst>
                          </p:cTn>
                        </p:par>
                        <p:par>
                          <p:cTn id="96" fill="hold">
                            <p:stCondLst>
                              <p:cond delay="6900"/>
                            </p:stCondLst>
                            <p:childTnLst>
                              <p:par>
                                <p:cTn id="97" presetID="22" presetClass="entr" presetSubtype="4" repeatCount="0" fill="hold" grpId="0" nodeType="afterEffect">
                                  <p:stCondLst>
                                    <p:cond delay="0"/>
                                  </p:stCondLst>
                                  <p:childTnLst>
                                    <p:set>
                                      <p:cBhvr>
                                        <p:cTn id="98" dur="1" fill="hold">
                                          <p:stCondLst>
                                            <p:cond delay="0"/>
                                          </p:stCondLst>
                                        </p:cTn>
                                        <p:tgtEl>
                                          <p:spTgt spid="6">
                                            <p:graphicEl>
                                              <a:chart seriesIdx="-4" categoryIdx="21" bldStep="category"/>
                                            </p:graphicEl>
                                          </p:spTgt>
                                        </p:tgtEl>
                                        <p:attrNameLst>
                                          <p:attrName>style.visibility</p:attrName>
                                        </p:attrNameLst>
                                      </p:cBhvr>
                                      <p:to>
                                        <p:strVal val="visible"/>
                                      </p:to>
                                    </p:set>
                                    <p:animEffect transition="in" filter="wipe(down)">
                                      <p:cBhvr>
                                        <p:cTn id="99" dur="300"/>
                                        <p:tgtEl>
                                          <p:spTgt spid="6">
                                            <p:graphicEl>
                                              <a:chart seriesIdx="-4" categoryIdx="21" bldStep="category"/>
                                            </p:graphicEl>
                                          </p:spTgt>
                                        </p:tgtEl>
                                      </p:cBhvr>
                                    </p:animEffect>
                                  </p:childTnLst>
                                </p:cTn>
                              </p:par>
                            </p:childTnLst>
                          </p:cTn>
                        </p:par>
                        <p:par>
                          <p:cTn id="100" fill="hold">
                            <p:stCondLst>
                              <p:cond delay="7200"/>
                            </p:stCondLst>
                            <p:childTnLst>
                              <p:par>
                                <p:cTn id="101" presetID="22" presetClass="entr" presetSubtype="4" repeatCount="0" fill="hold" grpId="0" nodeType="afterEffect">
                                  <p:stCondLst>
                                    <p:cond delay="0"/>
                                  </p:stCondLst>
                                  <p:childTnLst>
                                    <p:set>
                                      <p:cBhvr>
                                        <p:cTn id="102" dur="1" fill="hold">
                                          <p:stCondLst>
                                            <p:cond delay="0"/>
                                          </p:stCondLst>
                                        </p:cTn>
                                        <p:tgtEl>
                                          <p:spTgt spid="6">
                                            <p:graphicEl>
                                              <a:chart seriesIdx="-4" categoryIdx="22" bldStep="category"/>
                                            </p:graphicEl>
                                          </p:spTgt>
                                        </p:tgtEl>
                                        <p:attrNameLst>
                                          <p:attrName>style.visibility</p:attrName>
                                        </p:attrNameLst>
                                      </p:cBhvr>
                                      <p:to>
                                        <p:strVal val="visible"/>
                                      </p:to>
                                    </p:set>
                                    <p:animEffect transition="in" filter="wipe(down)">
                                      <p:cBhvr>
                                        <p:cTn id="103" dur="300"/>
                                        <p:tgtEl>
                                          <p:spTgt spid="6">
                                            <p:graphicEl>
                                              <a:chart seriesIdx="-4" categoryIdx="22" bldStep="category"/>
                                            </p:graphicEl>
                                          </p:spTgt>
                                        </p:tgtEl>
                                      </p:cBhvr>
                                    </p:animEffect>
                                  </p:childTnLst>
                                </p:cTn>
                              </p:par>
                            </p:childTnLst>
                          </p:cTn>
                        </p:par>
                        <p:par>
                          <p:cTn id="104" fill="hold">
                            <p:stCondLst>
                              <p:cond delay="7500"/>
                            </p:stCondLst>
                            <p:childTnLst>
                              <p:par>
                                <p:cTn id="105" presetID="22" presetClass="entr" presetSubtype="4" repeatCount="0" fill="hold" grpId="0" nodeType="afterEffect">
                                  <p:stCondLst>
                                    <p:cond delay="0"/>
                                  </p:stCondLst>
                                  <p:childTnLst>
                                    <p:set>
                                      <p:cBhvr>
                                        <p:cTn id="106" dur="1" fill="hold">
                                          <p:stCondLst>
                                            <p:cond delay="0"/>
                                          </p:stCondLst>
                                        </p:cTn>
                                        <p:tgtEl>
                                          <p:spTgt spid="6">
                                            <p:graphicEl>
                                              <a:chart seriesIdx="-4" categoryIdx="23" bldStep="category"/>
                                            </p:graphicEl>
                                          </p:spTgt>
                                        </p:tgtEl>
                                        <p:attrNameLst>
                                          <p:attrName>style.visibility</p:attrName>
                                        </p:attrNameLst>
                                      </p:cBhvr>
                                      <p:to>
                                        <p:strVal val="visible"/>
                                      </p:to>
                                    </p:set>
                                    <p:animEffect transition="in" filter="wipe(down)">
                                      <p:cBhvr>
                                        <p:cTn id="107" dur="300"/>
                                        <p:tgtEl>
                                          <p:spTgt spid="6">
                                            <p:graphicEl>
                                              <a:chart seriesIdx="-4" categoryIdx="23"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Chart bld="category"/>
        </p:bldSub>
      </p:bldGraphic>
      <p:bldGraphic spid="6" grpId="0">
        <p:bldSub>
          <a:bldChart bld="category"/>
        </p:bldSub>
      </p:bldGraphic>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ARK5">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A1B31BE-8F00-4FD0-B83D-49F14B7AACC4}"/>
              </a:ext>
            </a:extLst>
          </p:cNvPr>
          <p:cNvSpPr>
            <a:spLocks noGrp="1"/>
          </p:cNvSpPr>
          <p:nvPr>
            <p:ph type="title" hasCustomPrompt="1"/>
          </p:nvPr>
        </p:nvSpPr>
        <p:spPr/>
        <p:txBody>
          <a:bodyPr/>
          <a:lstStyle/>
          <a:p>
            <a:r>
              <a:rPr lang="en-GB" altLang="en-US" noProof="0" dirty="0"/>
              <a:t>CLICK TO EDIT MASTER TITLE STYLE</a:t>
            </a:r>
            <a:endParaRPr lang="en-GB" noProof="0" dirty="0"/>
          </a:p>
        </p:txBody>
      </p:sp>
      <p:graphicFrame>
        <p:nvGraphicFramePr>
          <p:cNvPr id="3" name="Chart 62">
            <a:extLst>
              <a:ext uri="{FF2B5EF4-FFF2-40B4-BE49-F238E27FC236}">
                <a16:creationId xmlns:a16="http://schemas.microsoft.com/office/drawing/2014/main" id="{ACF06B11-18F4-4720-A183-165C1FB85F61}"/>
              </a:ext>
            </a:extLst>
          </p:cNvPr>
          <p:cNvGraphicFramePr/>
          <p:nvPr userDrawn="1">
            <p:extLst>
              <p:ext uri="{D42A27DB-BD31-4B8C-83A1-F6EECF244321}">
                <p14:modId xmlns:p14="http://schemas.microsoft.com/office/powerpoint/2010/main" val="1737926873"/>
              </p:ext>
            </p:extLst>
          </p:nvPr>
        </p:nvGraphicFramePr>
        <p:xfrm>
          <a:off x="279036" y="1219353"/>
          <a:ext cx="11656060" cy="4735687"/>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Connector 4">
            <a:extLst>
              <a:ext uri="{FF2B5EF4-FFF2-40B4-BE49-F238E27FC236}">
                <a16:creationId xmlns:a16="http://schemas.microsoft.com/office/drawing/2014/main" id="{0805BBD0-4E77-4901-8F9B-5C34F6E0468A}"/>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012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repeatCount="0" fill="hold" grpId="0" nodeType="afterEffect">
                                  <p:stCondLst>
                                    <p:cond delay="0"/>
                                  </p:stCondLst>
                                  <p:childTnLst>
                                    <p:set>
                                      <p:cBhvr>
                                        <p:cTn id="6" dur="1" fill="hold">
                                          <p:stCondLst>
                                            <p:cond delay="0"/>
                                          </p:stCondLst>
                                        </p:cTn>
                                        <p:tgtEl>
                                          <p:spTgt spid="3">
                                            <p:graphicEl>
                                              <a:chart seriesIdx="-3" categoryIdx="-3" bldStep="gridLegend"/>
                                            </p:graphicEl>
                                          </p:spTgt>
                                        </p:tgtEl>
                                        <p:attrNameLst>
                                          <p:attrName>style.visibility</p:attrName>
                                        </p:attrNameLst>
                                      </p:cBhvr>
                                      <p:to>
                                        <p:strVal val="visible"/>
                                      </p:to>
                                    </p:set>
                                    <p:animEffect transition="in" filter="wipe(down)">
                                      <p:cBhvr>
                                        <p:cTn id="7" dur="300"/>
                                        <p:tgtEl>
                                          <p:spTgt spid="3">
                                            <p:graphicEl>
                                              <a:chart seriesIdx="-3" categoryIdx="-3" bldStep="gridLegend"/>
                                            </p:graphicEl>
                                          </p:spTgt>
                                        </p:tgtEl>
                                      </p:cBhvr>
                                    </p:animEffect>
                                  </p:childTnLst>
                                </p:cTn>
                              </p:par>
                            </p:childTnLst>
                          </p:cTn>
                        </p:par>
                        <p:par>
                          <p:cTn id="8" fill="hold">
                            <p:stCondLst>
                              <p:cond delay="300"/>
                            </p:stCondLst>
                            <p:childTnLst>
                              <p:par>
                                <p:cTn id="9" presetID="22" presetClass="entr" presetSubtype="4" repeatCount="0" fill="hold" grpId="0" nodeType="afterEffect">
                                  <p:stCondLst>
                                    <p:cond delay="0"/>
                                  </p:stCondLst>
                                  <p:childTnLst>
                                    <p:set>
                                      <p:cBhvr>
                                        <p:cTn id="10" dur="1" fill="hold">
                                          <p:stCondLst>
                                            <p:cond delay="0"/>
                                          </p:stCondLst>
                                        </p:cTn>
                                        <p:tgtEl>
                                          <p:spTgt spid="3">
                                            <p:graphicEl>
                                              <a:chart seriesIdx="-4" categoryIdx="0" bldStep="category"/>
                                            </p:graphicEl>
                                          </p:spTgt>
                                        </p:tgtEl>
                                        <p:attrNameLst>
                                          <p:attrName>style.visibility</p:attrName>
                                        </p:attrNameLst>
                                      </p:cBhvr>
                                      <p:to>
                                        <p:strVal val="visible"/>
                                      </p:to>
                                    </p:set>
                                    <p:animEffect transition="in" filter="wipe(down)">
                                      <p:cBhvr>
                                        <p:cTn id="11" dur="300"/>
                                        <p:tgtEl>
                                          <p:spTgt spid="3">
                                            <p:graphicEl>
                                              <a:chart seriesIdx="-4" categoryIdx="0" bldStep="category"/>
                                            </p:graphicEl>
                                          </p:spTgt>
                                        </p:tgtEl>
                                      </p:cBhvr>
                                    </p:animEffect>
                                  </p:childTnLst>
                                </p:cTn>
                              </p:par>
                            </p:childTnLst>
                          </p:cTn>
                        </p:par>
                        <p:par>
                          <p:cTn id="12" fill="hold">
                            <p:stCondLst>
                              <p:cond delay="600"/>
                            </p:stCondLst>
                            <p:childTnLst>
                              <p:par>
                                <p:cTn id="13" presetID="22" presetClass="entr" presetSubtype="4" repeatCount="0" fill="hold" grpId="0" nodeType="afterEffect">
                                  <p:stCondLst>
                                    <p:cond delay="0"/>
                                  </p:stCondLst>
                                  <p:childTnLst>
                                    <p:set>
                                      <p:cBhvr>
                                        <p:cTn id="14" dur="1" fill="hold">
                                          <p:stCondLst>
                                            <p:cond delay="0"/>
                                          </p:stCondLst>
                                        </p:cTn>
                                        <p:tgtEl>
                                          <p:spTgt spid="3">
                                            <p:graphicEl>
                                              <a:chart seriesIdx="-4" categoryIdx="1" bldStep="category"/>
                                            </p:graphicEl>
                                          </p:spTgt>
                                        </p:tgtEl>
                                        <p:attrNameLst>
                                          <p:attrName>style.visibility</p:attrName>
                                        </p:attrNameLst>
                                      </p:cBhvr>
                                      <p:to>
                                        <p:strVal val="visible"/>
                                      </p:to>
                                    </p:set>
                                    <p:animEffect transition="in" filter="wipe(down)">
                                      <p:cBhvr>
                                        <p:cTn id="15" dur="300"/>
                                        <p:tgtEl>
                                          <p:spTgt spid="3">
                                            <p:graphicEl>
                                              <a:chart seriesIdx="-4" categoryIdx="1" bldStep="category"/>
                                            </p:graphicEl>
                                          </p:spTgt>
                                        </p:tgtEl>
                                      </p:cBhvr>
                                    </p:animEffect>
                                  </p:childTnLst>
                                </p:cTn>
                              </p:par>
                            </p:childTnLst>
                          </p:cTn>
                        </p:par>
                        <p:par>
                          <p:cTn id="16" fill="hold">
                            <p:stCondLst>
                              <p:cond delay="900"/>
                            </p:stCondLst>
                            <p:childTnLst>
                              <p:par>
                                <p:cTn id="17" presetID="22" presetClass="entr" presetSubtype="4" repeatCount="0" fill="hold" grpId="0" nodeType="afterEffect">
                                  <p:stCondLst>
                                    <p:cond delay="0"/>
                                  </p:stCondLst>
                                  <p:childTnLst>
                                    <p:set>
                                      <p:cBhvr>
                                        <p:cTn id="18" dur="1" fill="hold">
                                          <p:stCondLst>
                                            <p:cond delay="0"/>
                                          </p:stCondLst>
                                        </p:cTn>
                                        <p:tgtEl>
                                          <p:spTgt spid="3">
                                            <p:graphicEl>
                                              <a:chart seriesIdx="-4" categoryIdx="2" bldStep="category"/>
                                            </p:graphicEl>
                                          </p:spTgt>
                                        </p:tgtEl>
                                        <p:attrNameLst>
                                          <p:attrName>style.visibility</p:attrName>
                                        </p:attrNameLst>
                                      </p:cBhvr>
                                      <p:to>
                                        <p:strVal val="visible"/>
                                      </p:to>
                                    </p:set>
                                    <p:animEffect transition="in" filter="wipe(down)">
                                      <p:cBhvr>
                                        <p:cTn id="19" dur="300"/>
                                        <p:tgtEl>
                                          <p:spTgt spid="3">
                                            <p:graphicEl>
                                              <a:chart seriesIdx="-4" categoryIdx="2" bldStep="category"/>
                                            </p:graphicEl>
                                          </p:spTgt>
                                        </p:tgtEl>
                                      </p:cBhvr>
                                    </p:animEffect>
                                  </p:childTnLst>
                                </p:cTn>
                              </p:par>
                            </p:childTnLst>
                          </p:cTn>
                        </p:par>
                        <p:par>
                          <p:cTn id="20" fill="hold">
                            <p:stCondLst>
                              <p:cond delay="1200"/>
                            </p:stCondLst>
                            <p:childTnLst>
                              <p:par>
                                <p:cTn id="21" presetID="22" presetClass="entr" presetSubtype="4" repeatCount="0" fill="hold" grpId="0" nodeType="afterEffect">
                                  <p:stCondLst>
                                    <p:cond delay="0"/>
                                  </p:stCondLst>
                                  <p:childTnLst>
                                    <p:set>
                                      <p:cBhvr>
                                        <p:cTn id="22" dur="1" fill="hold">
                                          <p:stCondLst>
                                            <p:cond delay="0"/>
                                          </p:stCondLst>
                                        </p:cTn>
                                        <p:tgtEl>
                                          <p:spTgt spid="3">
                                            <p:graphicEl>
                                              <a:chart seriesIdx="-4" categoryIdx="3" bldStep="category"/>
                                            </p:graphicEl>
                                          </p:spTgt>
                                        </p:tgtEl>
                                        <p:attrNameLst>
                                          <p:attrName>style.visibility</p:attrName>
                                        </p:attrNameLst>
                                      </p:cBhvr>
                                      <p:to>
                                        <p:strVal val="visible"/>
                                      </p:to>
                                    </p:set>
                                    <p:animEffect transition="in" filter="wipe(down)">
                                      <p:cBhvr>
                                        <p:cTn id="23" dur="300"/>
                                        <p:tgtEl>
                                          <p:spTgt spid="3">
                                            <p:graphicEl>
                                              <a:chart seriesIdx="-4" categoryIdx="3" bldStep="category"/>
                                            </p:graphicEl>
                                          </p:spTgt>
                                        </p:tgtEl>
                                      </p:cBhvr>
                                    </p:animEffect>
                                  </p:childTnLst>
                                </p:cTn>
                              </p:par>
                            </p:childTnLst>
                          </p:cTn>
                        </p:par>
                        <p:par>
                          <p:cTn id="24" fill="hold">
                            <p:stCondLst>
                              <p:cond delay="1500"/>
                            </p:stCondLst>
                            <p:childTnLst>
                              <p:par>
                                <p:cTn id="25" presetID="22" presetClass="entr" presetSubtype="4" repeatCount="0" fill="hold" grpId="0" nodeType="afterEffect">
                                  <p:stCondLst>
                                    <p:cond delay="0"/>
                                  </p:stCondLst>
                                  <p:childTnLst>
                                    <p:set>
                                      <p:cBhvr>
                                        <p:cTn id="26" dur="1" fill="hold">
                                          <p:stCondLst>
                                            <p:cond delay="0"/>
                                          </p:stCondLst>
                                        </p:cTn>
                                        <p:tgtEl>
                                          <p:spTgt spid="3">
                                            <p:graphicEl>
                                              <a:chart seriesIdx="-4" categoryIdx="4" bldStep="category"/>
                                            </p:graphicEl>
                                          </p:spTgt>
                                        </p:tgtEl>
                                        <p:attrNameLst>
                                          <p:attrName>style.visibility</p:attrName>
                                        </p:attrNameLst>
                                      </p:cBhvr>
                                      <p:to>
                                        <p:strVal val="visible"/>
                                      </p:to>
                                    </p:set>
                                    <p:animEffect transition="in" filter="wipe(down)">
                                      <p:cBhvr>
                                        <p:cTn id="27" dur="300"/>
                                        <p:tgtEl>
                                          <p:spTgt spid="3">
                                            <p:graphicEl>
                                              <a:chart seriesIdx="-4" categoryIdx="4" bldStep="category"/>
                                            </p:graphicEl>
                                          </p:spTgt>
                                        </p:tgtEl>
                                      </p:cBhvr>
                                    </p:animEffect>
                                  </p:childTnLst>
                                </p:cTn>
                              </p:par>
                            </p:childTnLst>
                          </p:cTn>
                        </p:par>
                        <p:par>
                          <p:cTn id="28" fill="hold">
                            <p:stCondLst>
                              <p:cond delay="1800"/>
                            </p:stCondLst>
                            <p:childTnLst>
                              <p:par>
                                <p:cTn id="29" presetID="22" presetClass="entr" presetSubtype="4" repeatCount="0" fill="hold" grpId="0" nodeType="afterEffect">
                                  <p:stCondLst>
                                    <p:cond delay="0"/>
                                  </p:stCondLst>
                                  <p:childTnLst>
                                    <p:set>
                                      <p:cBhvr>
                                        <p:cTn id="30" dur="1" fill="hold">
                                          <p:stCondLst>
                                            <p:cond delay="0"/>
                                          </p:stCondLst>
                                        </p:cTn>
                                        <p:tgtEl>
                                          <p:spTgt spid="3">
                                            <p:graphicEl>
                                              <a:chart seriesIdx="-4" categoryIdx="5" bldStep="category"/>
                                            </p:graphicEl>
                                          </p:spTgt>
                                        </p:tgtEl>
                                        <p:attrNameLst>
                                          <p:attrName>style.visibility</p:attrName>
                                        </p:attrNameLst>
                                      </p:cBhvr>
                                      <p:to>
                                        <p:strVal val="visible"/>
                                      </p:to>
                                    </p:set>
                                    <p:animEffect transition="in" filter="wipe(down)">
                                      <p:cBhvr>
                                        <p:cTn id="31" dur="300"/>
                                        <p:tgtEl>
                                          <p:spTgt spid="3">
                                            <p:graphicEl>
                                              <a:chart seriesIdx="-4" categoryIdx="5" bldStep="category"/>
                                            </p:graphicEl>
                                          </p:spTgt>
                                        </p:tgtEl>
                                      </p:cBhvr>
                                    </p:animEffect>
                                  </p:childTnLst>
                                </p:cTn>
                              </p:par>
                            </p:childTnLst>
                          </p:cTn>
                        </p:par>
                        <p:par>
                          <p:cTn id="32" fill="hold">
                            <p:stCondLst>
                              <p:cond delay="2100"/>
                            </p:stCondLst>
                            <p:childTnLst>
                              <p:par>
                                <p:cTn id="33" presetID="22" presetClass="entr" presetSubtype="4" repeatCount="0" fill="hold" grpId="0" nodeType="afterEffect">
                                  <p:stCondLst>
                                    <p:cond delay="0"/>
                                  </p:stCondLst>
                                  <p:childTnLst>
                                    <p:set>
                                      <p:cBhvr>
                                        <p:cTn id="34" dur="1" fill="hold">
                                          <p:stCondLst>
                                            <p:cond delay="0"/>
                                          </p:stCondLst>
                                        </p:cTn>
                                        <p:tgtEl>
                                          <p:spTgt spid="3">
                                            <p:graphicEl>
                                              <a:chart seriesIdx="-4" categoryIdx="6" bldStep="category"/>
                                            </p:graphicEl>
                                          </p:spTgt>
                                        </p:tgtEl>
                                        <p:attrNameLst>
                                          <p:attrName>style.visibility</p:attrName>
                                        </p:attrNameLst>
                                      </p:cBhvr>
                                      <p:to>
                                        <p:strVal val="visible"/>
                                      </p:to>
                                    </p:set>
                                    <p:animEffect transition="in" filter="wipe(down)">
                                      <p:cBhvr>
                                        <p:cTn id="35" dur="300"/>
                                        <p:tgtEl>
                                          <p:spTgt spid="3">
                                            <p:graphicEl>
                                              <a:chart seriesIdx="-4" categoryIdx="6" bldStep="category"/>
                                            </p:graphicEl>
                                          </p:spTgt>
                                        </p:tgtEl>
                                      </p:cBhvr>
                                    </p:animEffect>
                                  </p:childTnLst>
                                </p:cTn>
                              </p:par>
                            </p:childTnLst>
                          </p:cTn>
                        </p:par>
                        <p:par>
                          <p:cTn id="36" fill="hold">
                            <p:stCondLst>
                              <p:cond delay="2400"/>
                            </p:stCondLst>
                            <p:childTnLst>
                              <p:par>
                                <p:cTn id="37" presetID="22" presetClass="entr" presetSubtype="4" repeatCount="0" fill="hold" grpId="0" nodeType="afterEffect">
                                  <p:stCondLst>
                                    <p:cond delay="0"/>
                                  </p:stCondLst>
                                  <p:childTnLst>
                                    <p:set>
                                      <p:cBhvr>
                                        <p:cTn id="38" dur="1" fill="hold">
                                          <p:stCondLst>
                                            <p:cond delay="0"/>
                                          </p:stCondLst>
                                        </p:cTn>
                                        <p:tgtEl>
                                          <p:spTgt spid="3">
                                            <p:graphicEl>
                                              <a:chart seriesIdx="-4" categoryIdx="7" bldStep="category"/>
                                            </p:graphicEl>
                                          </p:spTgt>
                                        </p:tgtEl>
                                        <p:attrNameLst>
                                          <p:attrName>style.visibility</p:attrName>
                                        </p:attrNameLst>
                                      </p:cBhvr>
                                      <p:to>
                                        <p:strVal val="visible"/>
                                      </p:to>
                                    </p:set>
                                    <p:animEffect transition="in" filter="wipe(down)">
                                      <p:cBhvr>
                                        <p:cTn id="39" dur="300"/>
                                        <p:tgtEl>
                                          <p:spTgt spid="3">
                                            <p:graphicEl>
                                              <a:chart seriesIdx="-4" categoryIdx="7" bldStep="category"/>
                                            </p:graphicEl>
                                          </p:spTgt>
                                        </p:tgtEl>
                                      </p:cBhvr>
                                    </p:animEffect>
                                  </p:childTnLst>
                                </p:cTn>
                              </p:par>
                            </p:childTnLst>
                          </p:cTn>
                        </p:par>
                        <p:par>
                          <p:cTn id="40" fill="hold">
                            <p:stCondLst>
                              <p:cond delay="2700"/>
                            </p:stCondLst>
                            <p:childTnLst>
                              <p:par>
                                <p:cTn id="41" presetID="22" presetClass="entr" presetSubtype="4" repeatCount="0" fill="hold" grpId="0" nodeType="afterEffect">
                                  <p:stCondLst>
                                    <p:cond delay="0"/>
                                  </p:stCondLst>
                                  <p:childTnLst>
                                    <p:set>
                                      <p:cBhvr>
                                        <p:cTn id="42" dur="1" fill="hold">
                                          <p:stCondLst>
                                            <p:cond delay="0"/>
                                          </p:stCondLst>
                                        </p:cTn>
                                        <p:tgtEl>
                                          <p:spTgt spid="3">
                                            <p:graphicEl>
                                              <a:chart seriesIdx="-4" categoryIdx="8" bldStep="category"/>
                                            </p:graphicEl>
                                          </p:spTgt>
                                        </p:tgtEl>
                                        <p:attrNameLst>
                                          <p:attrName>style.visibility</p:attrName>
                                        </p:attrNameLst>
                                      </p:cBhvr>
                                      <p:to>
                                        <p:strVal val="visible"/>
                                      </p:to>
                                    </p:set>
                                    <p:animEffect transition="in" filter="wipe(down)">
                                      <p:cBhvr>
                                        <p:cTn id="43" dur="300"/>
                                        <p:tgtEl>
                                          <p:spTgt spid="3">
                                            <p:graphicEl>
                                              <a:chart seriesIdx="-4" categoryIdx="8" bldStep="category"/>
                                            </p:graphicEl>
                                          </p:spTgt>
                                        </p:tgtEl>
                                      </p:cBhvr>
                                    </p:animEffect>
                                  </p:childTnLst>
                                </p:cTn>
                              </p:par>
                            </p:childTnLst>
                          </p:cTn>
                        </p:par>
                        <p:par>
                          <p:cTn id="44" fill="hold">
                            <p:stCondLst>
                              <p:cond delay="3000"/>
                            </p:stCondLst>
                            <p:childTnLst>
                              <p:par>
                                <p:cTn id="45" presetID="22" presetClass="entr" presetSubtype="4" repeatCount="0" fill="hold" grpId="0" nodeType="afterEffect">
                                  <p:stCondLst>
                                    <p:cond delay="0"/>
                                  </p:stCondLst>
                                  <p:childTnLst>
                                    <p:set>
                                      <p:cBhvr>
                                        <p:cTn id="46" dur="1" fill="hold">
                                          <p:stCondLst>
                                            <p:cond delay="0"/>
                                          </p:stCondLst>
                                        </p:cTn>
                                        <p:tgtEl>
                                          <p:spTgt spid="3">
                                            <p:graphicEl>
                                              <a:chart seriesIdx="-4" categoryIdx="9" bldStep="category"/>
                                            </p:graphicEl>
                                          </p:spTgt>
                                        </p:tgtEl>
                                        <p:attrNameLst>
                                          <p:attrName>style.visibility</p:attrName>
                                        </p:attrNameLst>
                                      </p:cBhvr>
                                      <p:to>
                                        <p:strVal val="visible"/>
                                      </p:to>
                                    </p:set>
                                    <p:animEffect transition="in" filter="wipe(down)">
                                      <p:cBhvr>
                                        <p:cTn id="47" dur="300"/>
                                        <p:tgtEl>
                                          <p:spTgt spid="3">
                                            <p:graphicEl>
                                              <a:chart seriesIdx="-4" categoryIdx="9" bldStep="category"/>
                                            </p:graphicEl>
                                          </p:spTgt>
                                        </p:tgtEl>
                                      </p:cBhvr>
                                    </p:animEffect>
                                  </p:childTnLst>
                                </p:cTn>
                              </p:par>
                            </p:childTnLst>
                          </p:cTn>
                        </p:par>
                        <p:par>
                          <p:cTn id="48" fill="hold">
                            <p:stCondLst>
                              <p:cond delay="3300"/>
                            </p:stCondLst>
                            <p:childTnLst>
                              <p:par>
                                <p:cTn id="49" presetID="22" presetClass="entr" presetSubtype="4" repeatCount="0" fill="hold" grpId="0" nodeType="afterEffect">
                                  <p:stCondLst>
                                    <p:cond delay="0"/>
                                  </p:stCondLst>
                                  <p:childTnLst>
                                    <p:set>
                                      <p:cBhvr>
                                        <p:cTn id="50" dur="1" fill="hold">
                                          <p:stCondLst>
                                            <p:cond delay="0"/>
                                          </p:stCondLst>
                                        </p:cTn>
                                        <p:tgtEl>
                                          <p:spTgt spid="3">
                                            <p:graphicEl>
                                              <a:chart seriesIdx="-4" categoryIdx="10" bldStep="category"/>
                                            </p:graphicEl>
                                          </p:spTgt>
                                        </p:tgtEl>
                                        <p:attrNameLst>
                                          <p:attrName>style.visibility</p:attrName>
                                        </p:attrNameLst>
                                      </p:cBhvr>
                                      <p:to>
                                        <p:strVal val="visible"/>
                                      </p:to>
                                    </p:set>
                                    <p:animEffect transition="in" filter="wipe(down)">
                                      <p:cBhvr>
                                        <p:cTn id="51" dur="300"/>
                                        <p:tgtEl>
                                          <p:spTgt spid="3">
                                            <p:graphicEl>
                                              <a:chart seriesIdx="-4" categoryIdx="10" bldStep="category"/>
                                            </p:graphicEl>
                                          </p:spTgt>
                                        </p:tgtEl>
                                      </p:cBhvr>
                                    </p:animEffect>
                                  </p:childTnLst>
                                </p:cTn>
                              </p:par>
                            </p:childTnLst>
                          </p:cTn>
                        </p:par>
                        <p:par>
                          <p:cTn id="52" fill="hold">
                            <p:stCondLst>
                              <p:cond delay="3600"/>
                            </p:stCondLst>
                            <p:childTnLst>
                              <p:par>
                                <p:cTn id="53" presetID="22" presetClass="entr" presetSubtype="4" repeatCount="0" fill="hold" grpId="0" nodeType="afterEffect">
                                  <p:stCondLst>
                                    <p:cond delay="0"/>
                                  </p:stCondLst>
                                  <p:childTnLst>
                                    <p:set>
                                      <p:cBhvr>
                                        <p:cTn id="54" dur="1" fill="hold">
                                          <p:stCondLst>
                                            <p:cond delay="0"/>
                                          </p:stCondLst>
                                        </p:cTn>
                                        <p:tgtEl>
                                          <p:spTgt spid="3">
                                            <p:graphicEl>
                                              <a:chart seriesIdx="-4" categoryIdx="11" bldStep="category"/>
                                            </p:graphicEl>
                                          </p:spTgt>
                                        </p:tgtEl>
                                        <p:attrNameLst>
                                          <p:attrName>style.visibility</p:attrName>
                                        </p:attrNameLst>
                                      </p:cBhvr>
                                      <p:to>
                                        <p:strVal val="visible"/>
                                      </p:to>
                                    </p:set>
                                    <p:animEffect transition="in" filter="wipe(down)">
                                      <p:cBhvr>
                                        <p:cTn id="55" dur="300"/>
                                        <p:tgtEl>
                                          <p:spTgt spid="3">
                                            <p:graphicEl>
                                              <a:chart seriesIdx="-4" categoryIdx="11" bldStep="category"/>
                                            </p:graphicEl>
                                          </p:spTgt>
                                        </p:tgtEl>
                                      </p:cBhvr>
                                    </p:animEffect>
                                  </p:childTnLst>
                                </p:cTn>
                              </p:par>
                            </p:childTnLst>
                          </p:cTn>
                        </p:par>
                        <p:par>
                          <p:cTn id="56" fill="hold">
                            <p:stCondLst>
                              <p:cond delay="3900"/>
                            </p:stCondLst>
                            <p:childTnLst>
                              <p:par>
                                <p:cTn id="57" presetID="22" presetClass="entr" presetSubtype="4" repeatCount="0" fill="hold" grpId="0" nodeType="afterEffect">
                                  <p:stCondLst>
                                    <p:cond delay="0"/>
                                  </p:stCondLst>
                                  <p:childTnLst>
                                    <p:set>
                                      <p:cBhvr>
                                        <p:cTn id="58" dur="1" fill="hold">
                                          <p:stCondLst>
                                            <p:cond delay="0"/>
                                          </p:stCondLst>
                                        </p:cTn>
                                        <p:tgtEl>
                                          <p:spTgt spid="3">
                                            <p:graphicEl>
                                              <a:chart seriesIdx="-4" categoryIdx="12" bldStep="category"/>
                                            </p:graphicEl>
                                          </p:spTgt>
                                        </p:tgtEl>
                                        <p:attrNameLst>
                                          <p:attrName>style.visibility</p:attrName>
                                        </p:attrNameLst>
                                      </p:cBhvr>
                                      <p:to>
                                        <p:strVal val="visible"/>
                                      </p:to>
                                    </p:set>
                                    <p:animEffect transition="in" filter="wipe(down)">
                                      <p:cBhvr>
                                        <p:cTn id="59" dur="300"/>
                                        <p:tgtEl>
                                          <p:spTgt spid="3">
                                            <p:graphicEl>
                                              <a:chart seriesIdx="-4" categoryIdx="12" bldStep="category"/>
                                            </p:graphicEl>
                                          </p:spTgt>
                                        </p:tgtEl>
                                      </p:cBhvr>
                                    </p:animEffect>
                                  </p:childTnLst>
                                </p:cTn>
                              </p:par>
                            </p:childTnLst>
                          </p:cTn>
                        </p:par>
                        <p:par>
                          <p:cTn id="60" fill="hold">
                            <p:stCondLst>
                              <p:cond delay="4200"/>
                            </p:stCondLst>
                            <p:childTnLst>
                              <p:par>
                                <p:cTn id="61" presetID="22" presetClass="entr" presetSubtype="4" repeatCount="0" fill="hold" grpId="0" nodeType="afterEffect">
                                  <p:stCondLst>
                                    <p:cond delay="0"/>
                                  </p:stCondLst>
                                  <p:childTnLst>
                                    <p:set>
                                      <p:cBhvr>
                                        <p:cTn id="62" dur="1" fill="hold">
                                          <p:stCondLst>
                                            <p:cond delay="0"/>
                                          </p:stCondLst>
                                        </p:cTn>
                                        <p:tgtEl>
                                          <p:spTgt spid="3">
                                            <p:graphicEl>
                                              <a:chart seriesIdx="-4" categoryIdx="13" bldStep="category"/>
                                            </p:graphicEl>
                                          </p:spTgt>
                                        </p:tgtEl>
                                        <p:attrNameLst>
                                          <p:attrName>style.visibility</p:attrName>
                                        </p:attrNameLst>
                                      </p:cBhvr>
                                      <p:to>
                                        <p:strVal val="visible"/>
                                      </p:to>
                                    </p:set>
                                    <p:animEffect transition="in" filter="wipe(down)">
                                      <p:cBhvr>
                                        <p:cTn id="63" dur="300"/>
                                        <p:tgtEl>
                                          <p:spTgt spid="3">
                                            <p:graphicEl>
                                              <a:chart seriesIdx="-4" categoryIdx="13" bldStep="category"/>
                                            </p:graphicEl>
                                          </p:spTgt>
                                        </p:tgtEl>
                                      </p:cBhvr>
                                    </p:animEffect>
                                  </p:childTnLst>
                                </p:cTn>
                              </p:par>
                            </p:childTnLst>
                          </p:cTn>
                        </p:par>
                        <p:par>
                          <p:cTn id="64" fill="hold">
                            <p:stCondLst>
                              <p:cond delay="4500"/>
                            </p:stCondLst>
                            <p:childTnLst>
                              <p:par>
                                <p:cTn id="65" presetID="22" presetClass="entr" presetSubtype="4" repeatCount="0" fill="hold" grpId="0" nodeType="afterEffect">
                                  <p:stCondLst>
                                    <p:cond delay="0"/>
                                  </p:stCondLst>
                                  <p:childTnLst>
                                    <p:set>
                                      <p:cBhvr>
                                        <p:cTn id="66" dur="1" fill="hold">
                                          <p:stCondLst>
                                            <p:cond delay="0"/>
                                          </p:stCondLst>
                                        </p:cTn>
                                        <p:tgtEl>
                                          <p:spTgt spid="3">
                                            <p:graphicEl>
                                              <a:chart seriesIdx="-4" categoryIdx="14" bldStep="category"/>
                                            </p:graphicEl>
                                          </p:spTgt>
                                        </p:tgtEl>
                                        <p:attrNameLst>
                                          <p:attrName>style.visibility</p:attrName>
                                        </p:attrNameLst>
                                      </p:cBhvr>
                                      <p:to>
                                        <p:strVal val="visible"/>
                                      </p:to>
                                    </p:set>
                                    <p:animEffect transition="in" filter="wipe(down)">
                                      <p:cBhvr>
                                        <p:cTn id="67" dur="300"/>
                                        <p:tgtEl>
                                          <p:spTgt spid="3">
                                            <p:graphicEl>
                                              <a:chart seriesIdx="-4" categoryIdx="14" bldStep="category"/>
                                            </p:graphicEl>
                                          </p:spTgt>
                                        </p:tgtEl>
                                      </p:cBhvr>
                                    </p:animEffect>
                                  </p:childTnLst>
                                </p:cTn>
                              </p:par>
                            </p:childTnLst>
                          </p:cTn>
                        </p:par>
                        <p:par>
                          <p:cTn id="68" fill="hold">
                            <p:stCondLst>
                              <p:cond delay="4800"/>
                            </p:stCondLst>
                            <p:childTnLst>
                              <p:par>
                                <p:cTn id="69" presetID="22" presetClass="entr" presetSubtype="4" repeatCount="0" fill="hold" grpId="0" nodeType="afterEffect">
                                  <p:stCondLst>
                                    <p:cond delay="0"/>
                                  </p:stCondLst>
                                  <p:childTnLst>
                                    <p:set>
                                      <p:cBhvr>
                                        <p:cTn id="70" dur="1" fill="hold">
                                          <p:stCondLst>
                                            <p:cond delay="0"/>
                                          </p:stCondLst>
                                        </p:cTn>
                                        <p:tgtEl>
                                          <p:spTgt spid="3">
                                            <p:graphicEl>
                                              <a:chart seriesIdx="-4" categoryIdx="15" bldStep="category"/>
                                            </p:graphicEl>
                                          </p:spTgt>
                                        </p:tgtEl>
                                        <p:attrNameLst>
                                          <p:attrName>style.visibility</p:attrName>
                                        </p:attrNameLst>
                                      </p:cBhvr>
                                      <p:to>
                                        <p:strVal val="visible"/>
                                      </p:to>
                                    </p:set>
                                    <p:animEffect transition="in" filter="wipe(down)">
                                      <p:cBhvr>
                                        <p:cTn id="71" dur="300"/>
                                        <p:tgtEl>
                                          <p:spTgt spid="3">
                                            <p:graphicEl>
                                              <a:chart seriesIdx="-4" categoryIdx="15" bldStep="category"/>
                                            </p:graphicEl>
                                          </p:spTgt>
                                        </p:tgtEl>
                                      </p:cBhvr>
                                    </p:animEffect>
                                  </p:childTnLst>
                                </p:cTn>
                              </p:par>
                            </p:childTnLst>
                          </p:cTn>
                        </p:par>
                        <p:par>
                          <p:cTn id="72" fill="hold">
                            <p:stCondLst>
                              <p:cond delay="5100"/>
                            </p:stCondLst>
                            <p:childTnLst>
                              <p:par>
                                <p:cTn id="73" presetID="22" presetClass="entr" presetSubtype="4" repeatCount="0" fill="hold" grpId="0" nodeType="afterEffect">
                                  <p:stCondLst>
                                    <p:cond delay="0"/>
                                  </p:stCondLst>
                                  <p:childTnLst>
                                    <p:set>
                                      <p:cBhvr>
                                        <p:cTn id="74" dur="1" fill="hold">
                                          <p:stCondLst>
                                            <p:cond delay="0"/>
                                          </p:stCondLst>
                                        </p:cTn>
                                        <p:tgtEl>
                                          <p:spTgt spid="3">
                                            <p:graphicEl>
                                              <a:chart seriesIdx="-4" categoryIdx="16" bldStep="category"/>
                                            </p:graphicEl>
                                          </p:spTgt>
                                        </p:tgtEl>
                                        <p:attrNameLst>
                                          <p:attrName>style.visibility</p:attrName>
                                        </p:attrNameLst>
                                      </p:cBhvr>
                                      <p:to>
                                        <p:strVal val="visible"/>
                                      </p:to>
                                    </p:set>
                                    <p:animEffect transition="in" filter="wipe(down)">
                                      <p:cBhvr>
                                        <p:cTn id="75" dur="300"/>
                                        <p:tgtEl>
                                          <p:spTgt spid="3">
                                            <p:graphicEl>
                                              <a:chart seriesIdx="-4" categoryIdx="16" bldStep="category"/>
                                            </p:graphicEl>
                                          </p:spTgt>
                                        </p:tgtEl>
                                      </p:cBhvr>
                                    </p:animEffect>
                                  </p:childTnLst>
                                </p:cTn>
                              </p:par>
                            </p:childTnLst>
                          </p:cTn>
                        </p:par>
                        <p:par>
                          <p:cTn id="76" fill="hold">
                            <p:stCondLst>
                              <p:cond delay="5400"/>
                            </p:stCondLst>
                            <p:childTnLst>
                              <p:par>
                                <p:cTn id="77" presetID="22" presetClass="entr" presetSubtype="4" repeatCount="0" fill="hold" grpId="0" nodeType="afterEffect">
                                  <p:stCondLst>
                                    <p:cond delay="0"/>
                                  </p:stCondLst>
                                  <p:childTnLst>
                                    <p:set>
                                      <p:cBhvr>
                                        <p:cTn id="78" dur="1" fill="hold">
                                          <p:stCondLst>
                                            <p:cond delay="0"/>
                                          </p:stCondLst>
                                        </p:cTn>
                                        <p:tgtEl>
                                          <p:spTgt spid="3">
                                            <p:graphicEl>
                                              <a:chart seriesIdx="-4" categoryIdx="17" bldStep="category"/>
                                            </p:graphicEl>
                                          </p:spTgt>
                                        </p:tgtEl>
                                        <p:attrNameLst>
                                          <p:attrName>style.visibility</p:attrName>
                                        </p:attrNameLst>
                                      </p:cBhvr>
                                      <p:to>
                                        <p:strVal val="visible"/>
                                      </p:to>
                                    </p:set>
                                    <p:animEffect transition="in" filter="wipe(down)">
                                      <p:cBhvr>
                                        <p:cTn id="79" dur="300"/>
                                        <p:tgtEl>
                                          <p:spTgt spid="3">
                                            <p:graphicEl>
                                              <a:chart seriesIdx="-4" categoryIdx="17" bldStep="category"/>
                                            </p:graphicEl>
                                          </p:spTgt>
                                        </p:tgtEl>
                                      </p:cBhvr>
                                    </p:animEffect>
                                  </p:childTnLst>
                                </p:cTn>
                              </p:par>
                            </p:childTnLst>
                          </p:cTn>
                        </p:par>
                        <p:par>
                          <p:cTn id="80" fill="hold">
                            <p:stCondLst>
                              <p:cond delay="5700"/>
                            </p:stCondLst>
                            <p:childTnLst>
                              <p:par>
                                <p:cTn id="81" presetID="22" presetClass="entr" presetSubtype="4" repeatCount="0" fill="hold" grpId="0" nodeType="afterEffect">
                                  <p:stCondLst>
                                    <p:cond delay="0"/>
                                  </p:stCondLst>
                                  <p:childTnLst>
                                    <p:set>
                                      <p:cBhvr>
                                        <p:cTn id="82" dur="1" fill="hold">
                                          <p:stCondLst>
                                            <p:cond delay="0"/>
                                          </p:stCondLst>
                                        </p:cTn>
                                        <p:tgtEl>
                                          <p:spTgt spid="3">
                                            <p:graphicEl>
                                              <a:chart seriesIdx="-4" categoryIdx="18" bldStep="category"/>
                                            </p:graphicEl>
                                          </p:spTgt>
                                        </p:tgtEl>
                                        <p:attrNameLst>
                                          <p:attrName>style.visibility</p:attrName>
                                        </p:attrNameLst>
                                      </p:cBhvr>
                                      <p:to>
                                        <p:strVal val="visible"/>
                                      </p:to>
                                    </p:set>
                                    <p:animEffect transition="in" filter="wipe(down)">
                                      <p:cBhvr>
                                        <p:cTn id="83" dur="300"/>
                                        <p:tgtEl>
                                          <p:spTgt spid="3">
                                            <p:graphicEl>
                                              <a:chart seriesIdx="-4" categoryIdx="18" bldStep="category"/>
                                            </p:graphicEl>
                                          </p:spTgt>
                                        </p:tgtEl>
                                      </p:cBhvr>
                                    </p:animEffect>
                                  </p:childTnLst>
                                </p:cTn>
                              </p:par>
                            </p:childTnLst>
                          </p:cTn>
                        </p:par>
                        <p:par>
                          <p:cTn id="84" fill="hold">
                            <p:stCondLst>
                              <p:cond delay="6000"/>
                            </p:stCondLst>
                            <p:childTnLst>
                              <p:par>
                                <p:cTn id="85" presetID="22" presetClass="entr" presetSubtype="4" repeatCount="0" fill="hold" grpId="0" nodeType="afterEffect">
                                  <p:stCondLst>
                                    <p:cond delay="0"/>
                                  </p:stCondLst>
                                  <p:childTnLst>
                                    <p:set>
                                      <p:cBhvr>
                                        <p:cTn id="86" dur="1" fill="hold">
                                          <p:stCondLst>
                                            <p:cond delay="0"/>
                                          </p:stCondLst>
                                        </p:cTn>
                                        <p:tgtEl>
                                          <p:spTgt spid="3">
                                            <p:graphicEl>
                                              <a:chart seriesIdx="-4" categoryIdx="19" bldStep="category"/>
                                            </p:graphicEl>
                                          </p:spTgt>
                                        </p:tgtEl>
                                        <p:attrNameLst>
                                          <p:attrName>style.visibility</p:attrName>
                                        </p:attrNameLst>
                                      </p:cBhvr>
                                      <p:to>
                                        <p:strVal val="visible"/>
                                      </p:to>
                                    </p:set>
                                    <p:animEffect transition="in" filter="wipe(down)">
                                      <p:cBhvr>
                                        <p:cTn id="87" dur="300"/>
                                        <p:tgtEl>
                                          <p:spTgt spid="3">
                                            <p:graphicEl>
                                              <a:chart seriesIdx="-4" categoryIdx="19" bldStep="category"/>
                                            </p:graphicEl>
                                          </p:spTgt>
                                        </p:tgtEl>
                                      </p:cBhvr>
                                    </p:animEffect>
                                  </p:childTnLst>
                                </p:cTn>
                              </p:par>
                            </p:childTnLst>
                          </p:cTn>
                        </p:par>
                        <p:par>
                          <p:cTn id="88" fill="hold">
                            <p:stCondLst>
                              <p:cond delay="6300"/>
                            </p:stCondLst>
                            <p:childTnLst>
                              <p:par>
                                <p:cTn id="89" presetID="22" presetClass="entr" presetSubtype="4" repeatCount="0" fill="hold" grpId="0" nodeType="afterEffect">
                                  <p:stCondLst>
                                    <p:cond delay="0"/>
                                  </p:stCondLst>
                                  <p:childTnLst>
                                    <p:set>
                                      <p:cBhvr>
                                        <p:cTn id="90" dur="1" fill="hold">
                                          <p:stCondLst>
                                            <p:cond delay="0"/>
                                          </p:stCondLst>
                                        </p:cTn>
                                        <p:tgtEl>
                                          <p:spTgt spid="3">
                                            <p:graphicEl>
                                              <a:chart seriesIdx="-4" categoryIdx="20" bldStep="category"/>
                                            </p:graphicEl>
                                          </p:spTgt>
                                        </p:tgtEl>
                                        <p:attrNameLst>
                                          <p:attrName>style.visibility</p:attrName>
                                        </p:attrNameLst>
                                      </p:cBhvr>
                                      <p:to>
                                        <p:strVal val="visible"/>
                                      </p:to>
                                    </p:set>
                                    <p:animEffect transition="in" filter="wipe(down)">
                                      <p:cBhvr>
                                        <p:cTn id="91" dur="300"/>
                                        <p:tgtEl>
                                          <p:spTgt spid="3">
                                            <p:graphicEl>
                                              <a:chart seriesIdx="-4" categoryIdx="20" bldStep="category"/>
                                            </p:graphicEl>
                                          </p:spTgt>
                                        </p:tgtEl>
                                      </p:cBhvr>
                                    </p:animEffect>
                                  </p:childTnLst>
                                </p:cTn>
                              </p:par>
                            </p:childTnLst>
                          </p:cTn>
                        </p:par>
                        <p:par>
                          <p:cTn id="92" fill="hold">
                            <p:stCondLst>
                              <p:cond delay="6600"/>
                            </p:stCondLst>
                            <p:childTnLst>
                              <p:par>
                                <p:cTn id="93" presetID="22" presetClass="entr" presetSubtype="4" repeatCount="0" fill="hold" grpId="0" nodeType="afterEffect">
                                  <p:stCondLst>
                                    <p:cond delay="0"/>
                                  </p:stCondLst>
                                  <p:childTnLst>
                                    <p:set>
                                      <p:cBhvr>
                                        <p:cTn id="94" dur="1" fill="hold">
                                          <p:stCondLst>
                                            <p:cond delay="0"/>
                                          </p:stCondLst>
                                        </p:cTn>
                                        <p:tgtEl>
                                          <p:spTgt spid="3">
                                            <p:graphicEl>
                                              <a:chart seriesIdx="-4" categoryIdx="21" bldStep="category"/>
                                            </p:graphicEl>
                                          </p:spTgt>
                                        </p:tgtEl>
                                        <p:attrNameLst>
                                          <p:attrName>style.visibility</p:attrName>
                                        </p:attrNameLst>
                                      </p:cBhvr>
                                      <p:to>
                                        <p:strVal val="visible"/>
                                      </p:to>
                                    </p:set>
                                    <p:animEffect transition="in" filter="wipe(down)">
                                      <p:cBhvr>
                                        <p:cTn id="95" dur="300"/>
                                        <p:tgtEl>
                                          <p:spTgt spid="3">
                                            <p:graphicEl>
                                              <a:chart seriesIdx="-4" categoryIdx="21" bldStep="category"/>
                                            </p:graphicEl>
                                          </p:spTgt>
                                        </p:tgtEl>
                                      </p:cBhvr>
                                    </p:animEffect>
                                  </p:childTnLst>
                                </p:cTn>
                              </p:par>
                            </p:childTnLst>
                          </p:cTn>
                        </p:par>
                        <p:par>
                          <p:cTn id="96" fill="hold">
                            <p:stCondLst>
                              <p:cond delay="6900"/>
                            </p:stCondLst>
                            <p:childTnLst>
                              <p:par>
                                <p:cTn id="97" presetID="22" presetClass="entr" presetSubtype="4" repeatCount="0" fill="hold" grpId="0" nodeType="afterEffect">
                                  <p:stCondLst>
                                    <p:cond delay="0"/>
                                  </p:stCondLst>
                                  <p:childTnLst>
                                    <p:set>
                                      <p:cBhvr>
                                        <p:cTn id="98" dur="1" fill="hold">
                                          <p:stCondLst>
                                            <p:cond delay="0"/>
                                          </p:stCondLst>
                                        </p:cTn>
                                        <p:tgtEl>
                                          <p:spTgt spid="3">
                                            <p:graphicEl>
                                              <a:chart seriesIdx="-4" categoryIdx="22" bldStep="category"/>
                                            </p:graphicEl>
                                          </p:spTgt>
                                        </p:tgtEl>
                                        <p:attrNameLst>
                                          <p:attrName>style.visibility</p:attrName>
                                        </p:attrNameLst>
                                      </p:cBhvr>
                                      <p:to>
                                        <p:strVal val="visible"/>
                                      </p:to>
                                    </p:set>
                                    <p:animEffect transition="in" filter="wipe(down)">
                                      <p:cBhvr>
                                        <p:cTn id="99" dur="300"/>
                                        <p:tgtEl>
                                          <p:spTgt spid="3">
                                            <p:graphicEl>
                                              <a:chart seriesIdx="-4" categoryIdx="22" bldStep="category"/>
                                            </p:graphicEl>
                                          </p:spTgt>
                                        </p:tgtEl>
                                      </p:cBhvr>
                                    </p:animEffect>
                                  </p:childTnLst>
                                </p:cTn>
                              </p:par>
                            </p:childTnLst>
                          </p:cTn>
                        </p:par>
                        <p:par>
                          <p:cTn id="100" fill="hold">
                            <p:stCondLst>
                              <p:cond delay="7200"/>
                            </p:stCondLst>
                            <p:childTnLst>
                              <p:par>
                                <p:cTn id="101" presetID="22" presetClass="entr" presetSubtype="4" repeatCount="0" fill="hold" grpId="0" nodeType="afterEffect">
                                  <p:stCondLst>
                                    <p:cond delay="0"/>
                                  </p:stCondLst>
                                  <p:childTnLst>
                                    <p:set>
                                      <p:cBhvr>
                                        <p:cTn id="102" dur="1" fill="hold">
                                          <p:stCondLst>
                                            <p:cond delay="0"/>
                                          </p:stCondLst>
                                        </p:cTn>
                                        <p:tgtEl>
                                          <p:spTgt spid="3">
                                            <p:graphicEl>
                                              <a:chart seriesIdx="-4" categoryIdx="23" bldStep="category"/>
                                            </p:graphicEl>
                                          </p:spTgt>
                                        </p:tgtEl>
                                        <p:attrNameLst>
                                          <p:attrName>style.visibility</p:attrName>
                                        </p:attrNameLst>
                                      </p:cBhvr>
                                      <p:to>
                                        <p:strVal val="visible"/>
                                      </p:to>
                                    </p:set>
                                    <p:animEffect transition="in" filter="wipe(down)">
                                      <p:cBhvr>
                                        <p:cTn id="103" dur="300"/>
                                        <p:tgtEl>
                                          <p:spTgt spid="3">
                                            <p:graphicEl>
                                              <a:chart seriesIdx="-4" categoryIdx="23"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Chart bld="category"/>
        </p:bldSub>
      </p:bldGraphic>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ARK6">
    <p:spTree>
      <p:nvGrpSpPr>
        <p:cNvPr id="1" name=""/>
        <p:cNvGrpSpPr/>
        <p:nvPr/>
      </p:nvGrpSpPr>
      <p:grpSpPr>
        <a:xfrm>
          <a:off x="0" y="0"/>
          <a:ext cx="0" cy="0"/>
          <a:chOff x="0" y="0"/>
          <a:chExt cx="0" cy="0"/>
        </a:xfrm>
      </p:grpSpPr>
      <p:grpSp>
        <p:nvGrpSpPr>
          <p:cNvPr id="4" name="Group 35">
            <a:extLst>
              <a:ext uri="{FF2B5EF4-FFF2-40B4-BE49-F238E27FC236}">
                <a16:creationId xmlns:a16="http://schemas.microsoft.com/office/drawing/2014/main" id="{F49FFC1C-3741-4844-8C3F-E4F557524424}"/>
              </a:ext>
            </a:extLst>
          </p:cNvPr>
          <p:cNvGrpSpPr/>
          <p:nvPr userDrawn="1"/>
        </p:nvGrpSpPr>
        <p:grpSpPr>
          <a:xfrm>
            <a:off x="-6583" y="-3"/>
            <a:ext cx="12302859" cy="6858003"/>
            <a:chOff x="-6566" y="-2"/>
            <a:chExt cx="12269309" cy="6858002"/>
          </a:xfrm>
        </p:grpSpPr>
        <p:sp>
          <p:nvSpPr>
            <p:cNvPr id="5" name="Rectangle 36" hidden="1">
              <a:extLst>
                <a:ext uri="{FF2B5EF4-FFF2-40B4-BE49-F238E27FC236}">
                  <a16:creationId xmlns:a16="http://schemas.microsoft.com/office/drawing/2014/main" id="{0BD74276-8ED2-4824-9998-0BAA3955CD95}"/>
                </a:ext>
              </a:extLst>
            </p:cNvPr>
            <p:cNvSpPr/>
            <p:nvPr userDrawn="1"/>
          </p:nvSpPr>
          <p:spPr>
            <a:xfrm>
              <a:off x="-6566" y="-2"/>
              <a:ext cx="12198565" cy="6858002"/>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02" dirty="0"/>
            </a:p>
          </p:txBody>
        </p:sp>
        <p:grpSp>
          <p:nvGrpSpPr>
            <p:cNvPr id="6" name="Group 37" hidden="1">
              <a:extLst>
                <a:ext uri="{FF2B5EF4-FFF2-40B4-BE49-F238E27FC236}">
                  <a16:creationId xmlns:a16="http://schemas.microsoft.com/office/drawing/2014/main" id="{978F2107-068F-4327-9136-6EB3073A4403}"/>
                </a:ext>
              </a:extLst>
            </p:cNvPr>
            <p:cNvGrpSpPr/>
            <p:nvPr userDrawn="1"/>
          </p:nvGrpSpPr>
          <p:grpSpPr>
            <a:xfrm>
              <a:off x="442260" y="3456849"/>
              <a:ext cx="11820483" cy="2970388"/>
              <a:chOff x="442260" y="3600153"/>
              <a:chExt cx="11820483" cy="2970388"/>
            </a:xfrm>
          </p:grpSpPr>
          <p:cxnSp>
            <p:nvCxnSpPr>
              <p:cNvPr id="7" name="Straight Connector 38">
                <a:extLst>
                  <a:ext uri="{FF2B5EF4-FFF2-40B4-BE49-F238E27FC236}">
                    <a16:creationId xmlns:a16="http://schemas.microsoft.com/office/drawing/2014/main" id="{B5909EFF-FFE7-4DCA-BB35-2930538F8575}"/>
                  </a:ext>
                </a:extLst>
              </p:cNvPr>
              <p:cNvCxnSpPr/>
              <p:nvPr userDrawn="1"/>
            </p:nvCxnSpPr>
            <p:spPr>
              <a:xfrm flipV="1">
                <a:off x="930228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8" name="Straight Connector 39">
                <a:extLst>
                  <a:ext uri="{FF2B5EF4-FFF2-40B4-BE49-F238E27FC236}">
                    <a16:creationId xmlns:a16="http://schemas.microsoft.com/office/drawing/2014/main" id="{BBF66BD5-8EBB-4321-AEA7-778A769BCD0F}"/>
                  </a:ext>
                </a:extLst>
              </p:cNvPr>
              <p:cNvCxnSpPr/>
              <p:nvPr userDrawn="1"/>
            </p:nvCxnSpPr>
            <p:spPr>
              <a:xfrm flipV="1">
                <a:off x="877305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9" name="Straight Connector 40">
                <a:extLst>
                  <a:ext uri="{FF2B5EF4-FFF2-40B4-BE49-F238E27FC236}">
                    <a16:creationId xmlns:a16="http://schemas.microsoft.com/office/drawing/2014/main" id="{B6105F55-6F73-4EAC-A6FE-341C1EDD082D}"/>
                  </a:ext>
                </a:extLst>
              </p:cNvPr>
              <p:cNvCxnSpPr/>
              <p:nvPr userDrawn="1"/>
            </p:nvCxnSpPr>
            <p:spPr>
              <a:xfrm flipV="1">
                <a:off x="8235524"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0" name="Straight Connector 41">
                <a:extLst>
                  <a:ext uri="{FF2B5EF4-FFF2-40B4-BE49-F238E27FC236}">
                    <a16:creationId xmlns:a16="http://schemas.microsoft.com/office/drawing/2014/main" id="{231C4A1D-0D18-4C45-8CD2-9B482D211697}"/>
                  </a:ext>
                </a:extLst>
              </p:cNvPr>
              <p:cNvCxnSpPr/>
              <p:nvPr userDrawn="1"/>
            </p:nvCxnSpPr>
            <p:spPr>
              <a:xfrm flipV="1">
                <a:off x="78660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1" name="Straight Connector 42">
                <a:extLst>
                  <a:ext uri="{FF2B5EF4-FFF2-40B4-BE49-F238E27FC236}">
                    <a16:creationId xmlns:a16="http://schemas.microsoft.com/office/drawing/2014/main" id="{887B699A-26D9-4993-847C-C919922EE7EC}"/>
                  </a:ext>
                </a:extLst>
              </p:cNvPr>
              <p:cNvCxnSpPr/>
              <p:nvPr userDrawn="1"/>
            </p:nvCxnSpPr>
            <p:spPr>
              <a:xfrm flipV="1">
                <a:off x="7498863"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2" name="Straight Connector 43">
                <a:extLst>
                  <a:ext uri="{FF2B5EF4-FFF2-40B4-BE49-F238E27FC236}">
                    <a16:creationId xmlns:a16="http://schemas.microsoft.com/office/drawing/2014/main" id="{2861B340-F5C1-4BA1-BA98-8D650473066B}"/>
                  </a:ext>
                </a:extLst>
              </p:cNvPr>
              <p:cNvCxnSpPr/>
              <p:nvPr userDrawn="1"/>
            </p:nvCxnSpPr>
            <p:spPr>
              <a:xfrm flipV="1">
                <a:off x="7127208"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3" name="Straight Connector 44">
                <a:extLst>
                  <a:ext uri="{FF2B5EF4-FFF2-40B4-BE49-F238E27FC236}">
                    <a16:creationId xmlns:a16="http://schemas.microsoft.com/office/drawing/2014/main" id="{C3568F9F-131F-4452-A304-F5E5399BCD8C}"/>
                  </a:ext>
                </a:extLst>
              </p:cNvPr>
              <p:cNvCxnSpPr/>
              <p:nvPr userDrawn="1"/>
            </p:nvCxnSpPr>
            <p:spPr>
              <a:xfrm flipV="1">
                <a:off x="675865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4" name="Straight Connector 45">
                <a:extLst>
                  <a:ext uri="{FF2B5EF4-FFF2-40B4-BE49-F238E27FC236}">
                    <a16:creationId xmlns:a16="http://schemas.microsoft.com/office/drawing/2014/main" id="{CF836D01-B716-45B7-86B0-7412F0310BC3}"/>
                  </a:ext>
                </a:extLst>
              </p:cNvPr>
              <p:cNvCxnSpPr/>
              <p:nvPr userDrawn="1"/>
            </p:nvCxnSpPr>
            <p:spPr>
              <a:xfrm flipV="1">
                <a:off x="638946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46">
                <a:extLst>
                  <a:ext uri="{FF2B5EF4-FFF2-40B4-BE49-F238E27FC236}">
                    <a16:creationId xmlns:a16="http://schemas.microsoft.com/office/drawing/2014/main" id="{456D7560-3022-407D-A56A-387D1CF7CBBE}"/>
                  </a:ext>
                </a:extLst>
              </p:cNvPr>
              <p:cNvCxnSpPr/>
              <p:nvPr userDrawn="1"/>
            </p:nvCxnSpPr>
            <p:spPr>
              <a:xfrm flipV="1">
                <a:off x="6009868" y="3607282"/>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6" name="Straight Connector 47">
                <a:extLst>
                  <a:ext uri="{FF2B5EF4-FFF2-40B4-BE49-F238E27FC236}">
                    <a16:creationId xmlns:a16="http://schemas.microsoft.com/office/drawing/2014/main" id="{C7A0A529-063D-45DD-8385-C74DBDC59E7E}"/>
                  </a:ext>
                </a:extLst>
              </p:cNvPr>
              <p:cNvCxnSpPr/>
              <p:nvPr userDrawn="1"/>
            </p:nvCxnSpPr>
            <p:spPr>
              <a:xfrm flipV="1">
                <a:off x="56439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7" name="Straight Connector 48">
                <a:extLst>
                  <a:ext uri="{FF2B5EF4-FFF2-40B4-BE49-F238E27FC236}">
                    <a16:creationId xmlns:a16="http://schemas.microsoft.com/office/drawing/2014/main" id="{A931E34D-B55F-40AD-83AF-7163B7D714F7}"/>
                  </a:ext>
                </a:extLst>
              </p:cNvPr>
              <p:cNvCxnSpPr/>
              <p:nvPr userDrawn="1"/>
            </p:nvCxnSpPr>
            <p:spPr>
              <a:xfrm flipV="1">
                <a:off x="526926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8" name="Straight Connector 49">
                <a:extLst>
                  <a:ext uri="{FF2B5EF4-FFF2-40B4-BE49-F238E27FC236}">
                    <a16:creationId xmlns:a16="http://schemas.microsoft.com/office/drawing/2014/main" id="{85C0AB43-36CD-4E1C-BBD6-F6E40C7E2D07}"/>
                  </a:ext>
                </a:extLst>
              </p:cNvPr>
              <p:cNvCxnSpPr/>
              <p:nvPr userDrawn="1"/>
            </p:nvCxnSpPr>
            <p:spPr>
              <a:xfrm flipV="1">
                <a:off x="48896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9" name="Straight Connector 50">
                <a:extLst>
                  <a:ext uri="{FF2B5EF4-FFF2-40B4-BE49-F238E27FC236}">
                    <a16:creationId xmlns:a16="http://schemas.microsoft.com/office/drawing/2014/main" id="{78CD91FC-28C9-4AC7-87D2-3236ADA79432}"/>
                  </a:ext>
                </a:extLst>
              </p:cNvPr>
              <p:cNvCxnSpPr/>
              <p:nvPr userDrawn="1"/>
            </p:nvCxnSpPr>
            <p:spPr>
              <a:xfrm flipV="1">
                <a:off x="452332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0" name="Straight Connector 51">
                <a:extLst>
                  <a:ext uri="{FF2B5EF4-FFF2-40B4-BE49-F238E27FC236}">
                    <a16:creationId xmlns:a16="http://schemas.microsoft.com/office/drawing/2014/main" id="{43CC5094-48A5-4786-A10E-9CE8FDA8F34F}"/>
                  </a:ext>
                </a:extLst>
              </p:cNvPr>
              <p:cNvCxnSpPr/>
              <p:nvPr userDrawn="1"/>
            </p:nvCxnSpPr>
            <p:spPr>
              <a:xfrm flipV="1">
                <a:off x="415592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1" name="Straight Connector 52">
                <a:extLst>
                  <a:ext uri="{FF2B5EF4-FFF2-40B4-BE49-F238E27FC236}">
                    <a16:creationId xmlns:a16="http://schemas.microsoft.com/office/drawing/2014/main" id="{B1CF75A4-9F1F-48F6-AFDA-C7897F2C1B55}"/>
                  </a:ext>
                </a:extLst>
              </p:cNvPr>
              <p:cNvCxnSpPr/>
              <p:nvPr userDrawn="1"/>
            </p:nvCxnSpPr>
            <p:spPr>
              <a:xfrm flipV="1">
                <a:off x="3786582"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2" name="Straight Connector 53">
                <a:extLst>
                  <a:ext uri="{FF2B5EF4-FFF2-40B4-BE49-F238E27FC236}">
                    <a16:creationId xmlns:a16="http://schemas.microsoft.com/office/drawing/2014/main" id="{D8B3EC32-3BCC-4CF3-A8AB-D5695C387FB1}"/>
                  </a:ext>
                </a:extLst>
              </p:cNvPr>
              <p:cNvCxnSpPr/>
              <p:nvPr userDrawn="1"/>
            </p:nvCxnSpPr>
            <p:spPr>
              <a:xfrm flipV="1">
                <a:off x="342049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54">
                <a:extLst>
                  <a:ext uri="{FF2B5EF4-FFF2-40B4-BE49-F238E27FC236}">
                    <a16:creationId xmlns:a16="http://schemas.microsoft.com/office/drawing/2014/main" id="{646D2636-826F-4188-AECD-8E9F547C330E}"/>
                  </a:ext>
                </a:extLst>
              </p:cNvPr>
              <p:cNvCxnSpPr/>
              <p:nvPr userDrawn="1"/>
            </p:nvCxnSpPr>
            <p:spPr>
              <a:xfrm flipV="1">
                <a:off x="305109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4" name="Straight Connector 55">
                <a:extLst>
                  <a:ext uri="{FF2B5EF4-FFF2-40B4-BE49-F238E27FC236}">
                    <a16:creationId xmlns:a16="http://schemas.microsoft.com/office/drawing/2014/main" id="{D5190618-4665-4F2E-8844-020AD30239F6}"/>
                  </a:ext>
                </a:extLst>
              </p:cNvPr>
              <p:cNvCxnSpPr/>
              <p:nvPr userDrawn="1"/>
            </p:nvCxnSpPr>
            <p:spPr>
              <a:xfrm flipV="1">
                <a:off x="267428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5" name="Straight Connector 56">
                <a:extLst>
                  <a:ext uri="{FF2B5EF4-FFF2-40B4-BE49-F238E27FC236}">
                    <a16:creationId xmlns:a16="http://schemas.microsoft.com/office/drawing/2014/main" id="{E501E497-7672-440E-967B-911C1D6B4B10}"/>
                  </a:ext>
                </a:extLst>
              </p:cNvPr>
              <p:cNvCxnSpPr/>
              <p:nvPr userDrawn="1"/>
            </p:nvCxnSpPr>
            <p:spPr>
              <a:xfrm flipV="1">
                <a:off x="23085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6" name="Straight Connector 57">
                <a:extLst>
                  <a:ext uri="{FF2B5EF4-FFF2-40B4-BE49-F238E27FC236}">
                    <a16:creationId xmlns:a16="http://schemas.microsoft.com/office/drawing/2014/main" id="{8A688C29-83E0-4CC9-A8C5-B6B30A57710C}"/>
                  </a:ext>
                </a:extLst>
              </p:cNvPr>
              <p:cNvCxnSpPr/>
              <p:nvPr userDrawn="1"/>
            </p:nvCxnSpPr>
            <p:spPr>
              <a:xfrm flipV="1">
                <a:off x="193107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58">
                <a:extLst>
                  <a:ext uri="{FF2B5EF4-FFF2-40B4-BE49-F238E27FC236}">
                    <a16:creationId xmlns:a16="http://schemas.microsoft.com/office/drawing/2014/main" id="{8D3348AE-2C08-472A-92E4-12BF79B738D1}"/>
                  </a:ext>
                </a:extLst>
              </p:cNvPr>
              <p:cNvCxnSpPr/>
              <p:nvPr userDrawn="1"/>
            </p:nvCxnSpPr>
            <p:spPr>
              <a:xfrm flipV="1">
                <a:off x="155844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8" name="Straight Connector 59">
                <a:extLst>
                  <a:ext uri="{FF2B5EF4-FFF2-40B4-BE49-F238E27FC236}">
                    <a16:creationId xmlns:a16="http://schemas.microsoft.com/office/drawing/2014/main" id="{D93531AE-9D57-49CA-BC46-F7384685F786}"/>
                  </a:ext>
                </a:extLst>
              </p:cNvPr>
              <p:cNvCxnSpPr/>
              <p:nvPr userDrawn="1"/>
            </p:nvCxnSpPr>
            <p:spPr>
              <a:xfrm flipV="1">
                <a:off x="11883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9" name="Straight Connector 60">
                <a:extLst>
                  <a:ext uri="{FF2B5EF4-FFF2-40B4-BE49-F238E27FC236}">
                    <a16:creationId xmlns:a16="http://schemas.microsoft.com/office/drawing/2014/main" id="{6130565B-76F2-434C-8896-54E337D6B462}"/>
                  </a:ext>
                </a:extLst>
              </p:cNvPr>
              <p:cNvCxnSpPr/>
              <p:nvPr userDrawn="1"/>
            </p:nvCxnSpPr>
            <p:spPr>
              <a:xfrm flipV="1">
                <a:off x="81408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0" name="Straight Connector 61">
                <a:extLst>
                  <a:ext uri="{FF2B5EF4-FFF2-40B4-BE49-F238E27FC236}">
                    <a16:creationId xmlns:a16="http://schemas.microsoft.com/office/drawing/2014/main" id="{A0D45B84-40CC-46CF-ACE4-C3A1732817B3}"/>
                  </a:ext>
                </a:extLst>
              </p:cNvPr>
              <p:cNvCxnSpPr/>
              <p:nvPr userDrawn="1"/>
            </p:nvCxnSpPr>
            <p:spPr>
              <a:xfrm flipV="1">
                <a:off x="4422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grpSp>
      </p:grpSp>
      <p:sp>
        <p:nvSpPr>
          <p:cNvPr id="2" name="Titolo 1">
            <a:extLst>
              <a:ext uri="{FF2B5EF4-FFF2-40B4-BE49-F238E27FC236}">
                <a16:creationId xmlns:a16="http://schemas.microsoft.com/office/drawing/2014/main" id="{07D574C9-96B2-42EF-A9BC-D62E458D5C9F}"/>
              </a:ext>
            </a:extLst>
          </p:cNvPr>
          <p:cNvSpPr>
            <a:spLocks noGrp="1"/>
          </p:cNvSpPr>
          <p:nvPr>
            <p:ph type="title" hasCustomPrompt="1"/>
          </p:nvPr>
        </p:nvSpPr>
        <p:spPr/>
        <p:txBody>
          <a:bodyPr/>
          <a:lstStyle/>
          <a:p>
            <a:r>
              <a:rPr lang="en-GB" altLang="en-US" noProof="0" dirty="0"/>
              <a:t>CLICK TO EDIT MASTER TITLE STYLE</a:t>
            </a:r>
            <a:endParaRPr lang="en-GB" noProof="0" dirty="0"/>
          </a:p>
        </p:txBody>
      </p:sp>
      <p:sp>
        <p:nvSpPr>
          <p:cNvPr id="3" name="Content Placeholder 2">
            <a:extLst>
              <a:ext uri="{FF2B5EF4-FFF2-40B4-BE49-F238E27FC236}">
                <a16:creationId xmlns:a16="http://schemas.microsoft.com/office/drawing/2014/main" id="{3B009754-3A1E-461E-B289-FE7FC85C2E42}"/>
              </a:ext>
            </a:extLst>
          </p:cNvPr>
          <p:cNvSpPr>
            <a:spLocks noGrp="1"/>
          </p:cNvSpPr>
          <p:nvPr>
            <p:ph idx="1"/>
          </p:nvPr>
        </p:nvSpPr>
        <p:spPr>
          <a:xfrm>
            <a:off x="218860" y="882000"/>
            <a:ext cx="11764800" cy="5328000"/>
          </a:xfrm>
        </p:spPr>
        <p:txBody>
          <a:bodyPr/>
          <a:lstStyle>
            <a:lvl1pPr>
              <a:defRPr sz="1800"/>
            </a:lvl1pPr>
            <a:lvl2pPr>
              <a:defRPr sz="1800"/>
            </a:lvl2pPr>
            <a:lvl3pPr>
              <a:defRPr sz="1800"/>
            </a:lvl3pPr>
            <a:lvl4pPr>
              <a:defRPr sz="1800"/>
            </a:lvl4pPr>
            <a:lvl5pPr>
              <a:defRPr sz="1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Tree>
    <p:extLst>
      <p:ext uri="{BB962C8B-B14F-4D97-AF65-F5344CB8AC3E}">
        <p14:creationId xmlns:p14="http://schemas.microsoft.com/office/powerpoint/2010/main" val="1235473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ARK7">
    <p:spTree>
      <p:nvGrpSpPr>
        <p:cNvPr id="1" name=""/>
        <p:cNvGrpSpPr/>
        <p:nvPr/>
      </p:nvGrpSpPr>
      <p:grpSpPr>
        <a:xfrm>
          <a:off x="0" y="0"/>
          <a:ext cx="0" cy="0"/>
          <a:chOff x="0" y="0"/>
          <a:chExt cx="0" cy="0"/>
        </a:xfrm>
      </p:grpSpPr>
      <p:grpSp>
        <p:nvGrpSpPr>
          <p:cNvPr id="5" name="Group 35">
            <a:extLst>
              <a:ext uri="{FF2B5EF4-FFF2-40B4-BE49-F238E27FC236}">
                <a16:creationId xmlns:a16="http://schemas.microsoft.com/office/drawing/2014/main" id="{15C1165B-50AC-46F5-B945-37FE6AF1F392}"/>
              </a:ext>
            </a:extLst>
          </p:cNvPr>
          <p:cNvGrpSpPr/>
          <p:nvPr userDrawn="1"/>
        </p:nvGrpSpPr>
        <p:grpSpPr>
          <a:xfrm>
            <a:off x="-6583" y="-3"/>
            <a:ext cx="12302859" cy="6858003"/>
            <a:chOff x="-6566" y="-2"/>
            <a:chExt cx="12269309" cy="6858002"/>
          </a:xfrm>
        </p:grpSpPr>
        <p:sp>
          <p:nvSpPr>
            <p:cNvPr id="6" name="Rectangle 36" hidden="1">
              <a:extLst>
                <a:ext uri="{FF2B5EF4-FFF2-40B4-BE49-F238E27FC236}">
                  <a16:creationId xmlns:a16="http://schemas.microsoft.com/office/drawing/2014/main" id="{EA24BE63-1E38-4FA8-B27E-7568D000D456}"/>
                </a:ext>
              </a:extLst>
            </p:cNvPr>
            <p:cNvSpPr/>
            <p:nvPr userDrawn="1"/>
          </p:nvSpPr>
          <p:spPr>
            <a:xfrm>
              <a:off x="-6566" y="-2"/>
              <a:ext cx="12198565" cy="6858002"/>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02" dirty="0"/>
            </a:p>
          </p:txBody>
        </p:sp>
        <p:grpSp>
          <p:nvGrpSpPr>
            <p:cNvPr id="7" name="Group 37" hidden="1">
              <a:extLst>
                <a:ext uri="{FF2B5EF4-FFF2-40B4-BE49-F238E27FC236}">
                  <a16:creationId xmlns:a16="http://schemas.microsoft.com/office/drawing/2014/main" id="{D4DAB8E7-6AD7-4E3B-87D7-9C92D704A0D5}"/>
                </a:ext>
              </a:extLst>
            </p:cNvPr>
            <p:cNvGrpSpPr/>
            <p:nvPr userDrawn="1"/>
          </p:nvGrpSpPr>
          <p:grpSpPr>
            <a:xfrm>
              <a:off x="442260" y="3456849"/>
              <a:ext cx="11820483" cy="2970388"/>
              <a:chOff x="442260" y="3600153"/>
              <a:chExt cx="11820483" cy="2970388"/>
            </a:xfrm>
          </p:grpSpPr>
          <p:cxnSp>
            <p:nvCxnSpPr>
              <p:cNvPr id="8" name="Straight Connector 38">
                <a:extLst>
                  <a:ext uri="{FF2B5EF4-FFF2-40B4-BE49-F238E27FC236}">
                    <a16:creationId xmlns:a16="http://schemas.microsoft.com/office/drawing/2014/main" id="{0F24E6D8-B4AC-477C-A584-BF9803AD059A}"/>
                  </a:ext>
                </a:extLst>
              </p:cNvPr>
              <p:cNvCxnSpPr/>
              <p:nvPr userDrawn="1"/>
            </p:nvCxnSpPr>
            <p:spPr>
              <a:xfrm flipV="1">
                <a:off x="930228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9" name="Straight Connector 39">
                <a:extLst>
                  <a:ext uri="{FF2B5EF4-FFF2-40B4-BE49-F238E27FC236}">
                    <a16:creationId xmlns:a16="http://schemas.microsoft.com/office/drawing/2014/main" id="{2AFEE107-23D8-49B8-B87B-287A589B06A3}"/>
                  </a:ext>
                </a:extLst>
              </p:cNvPr>
              <p:cNvCxnSpPr/>
              <p:nvPr userDrawn="1"/>
            </p:nvCxnSpPr>
            <p:spPr>
              <a:xfrm flipV="1">
                <a:off x="877305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0" name="Straight Connector 40">
                <a:extLst>
                  <a:ext uri="{FF2B5EF4-FFF2-40B4-BE49-F238E27FC236}">
                    <a16:creationId xmlns:a16="http://schemas.microsoft.com/office/drawing/2014/main" id="{FC46F22B-8D16-44B9-B078-5202FAD5506C}"/>
                  </a:ext>
                </a:extLst>
              </p:cNvPr>
              <p:cNvCxnSpPr/>
              <p:nvPr userDrawn="1"/>
            </p:nvCxnSpPr>
            <p:spPr>
              <a:xfrm flipV="1">
                <a:off x="8235524"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1" name="Straight Connector 41">
                <a:extLst>
                  <a:ext uri="{FF2B5EF4-FFF2-40B4-BE49-F238E27FC236}">
                    <a16:creationId xmlns:a16="http://schemas.microsoft.com/office/drawing/2014/main" id="{84F40097-447D-4345-A231-8E06B5113DAF}"/>
                  </a:ext>
                </a:extLst>
              </p:cNvPr>
              <p:cNvCxnSpPr/>
              <p:nvPr userDrawn="1"/>
            </p:nvCxnSpPr>
            <p:spPr>
              <a:xfrm flipV="1">
                <a:off x="78660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2" name="Straight Connector 42">
                <a:extLst>
                  <a:ext uri="{FF2B5EF4-FFF2-40B4-BE49-F238E27FC236}">
                    <a16:creationId xmlns:a16="http://schemas.microsoft.com/office/drawing/2014/main" id="{42254BF6-C2FE-484E-B8E5-A5FB6CAE68DA}"/>
                  </a:ext>
                </a:extLst>
              </p:cNvPr>
              <p:cNvCxnSpPr/>
              <p:nvPr userDrawn="1"/>
            </p:nvCxnSpPr>
            <p:spPr>
              <a:xfrm flipV="1">
                <a:off x="7498863"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3" name="Straight Connector 43">
                <a:extLst>
                  <a:ext uri="{FF2B5EF4-FFF2-40B4-BE49-F238E27FC236}">
                    <a16:creationId xmlns:a16="http://schemas.microsoft.com/office/drawing/2014/main" id="{E5B7F90F-FC2C-4515-8D32-89F631EBA147}"/>
                  </a:ext>
                </a:extLst>
              </p:cNvPr>
              <p:cNvCxnSpPr/>
              <p:nvPr userDrawn="1"/>
            </p:nvCxnSpPr>
            <p:spPr>
              <a:xfrm flipV="1">
                <a:off x="7127208"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4" name="Straight Connector 44">
                <a:extLst>
                  <a:ext uri="{FF2B5EF4-FFF2-40B4-BE49-F238E27FC236}">
                    <a16:creationId xmlns:a16="http://schemas.microsoft.com/office/drawing/2014/main" id="{E99345B2-5577-4798-8DBC-A8040E1C170C}"/>
                  </a:ext>
                </a:extLst>
              </p:cNvPr>
              <p:cNvCxnSpPr/>
              <p:nvPr userDrawn="1"/>
            </p:nvCxnSpPr>
            <p:spPr>
              <a:xfrm flipV="1">
                <a:off x="675865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45">
                <a:extLst>
                  <a:ext uri="{FF2B5EF4-FFF2-40B4-BE49-F238E27FC236}">
                    <a16:creationId xmlns:a16="http://schemas.microsoft.com/office/drawing/2014/main" id="{F327189C-9AB2-4BE4-BEFF-13F4E1778D06}"/>
                  </a:ext>
                </a:extLst>
              </p:cNvPr>
              <p:cNvCxnSpPr/>
              <p:nvPr userDrawn="1"/>
            </p:nvCxnSpPr>
            <p:spPr>
              <a:xfrm flipV="1">
                <a:off x="638946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6" name="Straight Connector 46">
                <a:extLst>
                  <a:ext uri="{FF2B5EF4-FFF2-40B4-BE49-F238E27FC236}">
                    <a16:creationId xmlns:a16="http://schemas.microsoft.com/office/drawing/2014/main" id="{7F11114A-60DF-4358-A694-BB4FEEA2A6C7}"/>
                  </a:ext>
                </a:extLst>
              </p:cNvPr>
              <p:cNvCxnSpPr/>
              <p:nvPr userDrawn="1"/>
            </p:nvCxnSpPr>
            <p:spPr>
              <a:xfrm flipV="1">
                <a:off x="6009868" y="3607282"/>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7" name="Straight Connector 47">
                <a:extLst>
                  <a:ext uri="{FF2B5EF4-FFF2-40B4-BE49-F238E27FC236}">
                    <a16:creationId xmlns:a16="http://schemas.microsoft.com/office/drawing/2014/main" id="{A23FCE7B-565B-4C89-BB57-1638682A4280}"/>
                  </a:ext>
                </a:extLst>
              </p:cNvPr>
              <p:cNvCxnSpPr/>
              <p:nvPr userDrawn="1"/>
            </p:nvCxnSpPr>
            <p:spPr>
              <a:xfrm flipV="1">
                <a:off x="56439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8" name="Straight Connector 48">
                <a:extLst>
                  <a:ext uri="{FF2B5EF4-FFF2-40B4-BE49-F238E27FC236}">
                    <a16:creationId xmlns:a16="http://schemas.microsoft.com/office/drawing/2014/main" id="{0E2613AD-9079-429A-BC7D-F00A04FEFC83}"/>
                  </a:ext>
                </a:extLst>
              </p:cNvPr>
              <p:cNvCxnSpPr/>
              <p:nvPr userDrawn="1"/>
            </p:nvCxnSpPr>
            <p:spPr>
              <a:xfrm flipV="1">
                <a:off x="526926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9" name="Straight Connector 49">
                <a:extLst>
                  <a:ext uri="{FF2B5EF4-FFF2-40B4-BE49-F238E27FC236}">
                    <a16:creationId xmlns:a16="http://schemas.microsoft.com/office/drawing/2014/main" id="{D8432CDA-98D7-4A05-A0F3-EDA2D11BC74F}"/>
                  </a:ext>
                </a:extLst>
              </p:cNvPr>
              <p:cNvCxnSpPr/>
              <p:nvPr userDrawn="1"/>
            </p:nvCxnSpPr>
            <p:spPr>
              <a:xfrm flipV="1">
                <a:off x="48896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0" name="Straight Connector 50">
                <a:extLst>
                  <a:ext uri="{FF2B5EF4-FFF2-40B4-BE49-F238E27FC236}">
                    <a16:creationId xmlns:a16="http://schemas.microsoft.com/office/drawing/2014/main" id="{9E761685-9937-4475-8FEE-7B969A517733}"/>
                  </a:ext>
                </a:extLst>
              </p:cNvPr>
              <p:cNvCxnSpPr/>
              <p:nvPr userDrawn="1"/>
            </p:nvCxnSpPr>
            <p:spPr>
              <a:xfrm flipV="1">
                <a:off x="452332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1" name="Straight Connector 51">
                <a:extLst>
                  <a:ext uri="{FF2B5EF4-FFF2-40B4-BE49-F238E27FC236}">
                    <a16:creationId xmlns:a16="http://schemas.microsoft.com/office/drawing/2014/main" id="{504C3711-C622-42DC-9899-B3858E082F8D}"/>
                  </a:ext>
                </a:extLst>
              </p:cNvPr>
              <p:cNvCxnSpPr/>
              <p:nvPr userDrawn="1"/>
            </p:nvCxnSpPr>
            <p:spPr>
              <a:xfrm flipV="1">
                <a:off x="415592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2" name="Straight Connector 52">
                <a:extLst>
                  <a:ext uri="{FF2B5EF4-FFF2-40B4-BE49-F238E27FC236}">
                    <a16:creationId xmlns:a16="http://schemas.microsoft.com/office/drawing/2014/main" id="{1A83ECB3-AA6D-4F83-A917-59F1F3CAF53A}"/>
                  </a:ext>
                </a:extLst>
              </p:cNvPr>
              <p:cNvCxnSpPr/>
              <p:nvPr userDrawn="1"/>
            </p:nvCxnSpPr>
            <p:spPr>
              <a:xfrm flipV="1">
                <a:off x="3786582"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53">
                <a:extLst>
                  <a:ext uri="{FF2B5EF4-FFF2-40B4-BE49-F238E27FC236}">
                    <a16:creationId xmlns:a16="http://schemas.microsoft.com/office/drawing/2014/main" id="{3375B322-614F-48CD-9559-DDABC5D9313C}"/>
                  </a:ext>
                </a:extLst>
              </p:cNvPr>
              <p:cNvCxnSpPr/>
              <p:nvPr userDrawn="1"/>
            </p:nvCxnSpPr>
            <p:spPr>
              <a:xfrm flipV="1">
                <a:off x="342049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4" name="Straight Connector 54">
                <a:extLst>
                  <a:ext uri="{FF2B5EF4-FFF2-40B4-BE49-F238E27FC236}">
                    <a16:creationId xmlns:a16="http://schemas.microsoft.com/office/drawing/2014/main" id="{B19264DC-7279-4EAE-9B3E-6C1ADC0DB8DF}"/>
                  </a:ext>
                </a:extLst>
              </p:cNvPr>
              <p:cNvCxnSpPr/>
              <p:nvPr userDrawn="1"/>
            </p:nvCxnSpPr>
            <p:spPr>
              <a:xfrm flipV="1">
                <a:off x="305109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5" name="Straight Connector 55">
                <a:extLst>
                  <a:ext uri="{FF2B5EF4-FFF2-40B4-BE49-F238E27FC236}">
                    <a16:creationId xmlns:a16="http://schemas.microsoft.com/office/drawing/2014/main" id="{785CCA65-BECC-4A15-B2F7-9CCF558B8165}"/>
                  </a:ext>
                </a:extLst>
              </p:cNvPr>
              <p:cNvCxnSpPr/>
              <p:nvPr userDrawn="1"/>
            </p:nvCxnSpPr>
            <p:spPr>
              <a:xfrm flipV="1">
                <a:off x="267428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6" name="Straight Connector 56">
                <a:extLst>
                  <a:ext uri="{FF2B5EF4-FFF2-40B4-BE49-F238E27FC236}">
                    <a16:creationId xmlns:a16="http://schemas.microsoft.com/office/drawing/2014/main" id="{7CC1776D-4ADE-4C0C-965F-79108AEEF1BC}"/>
                  </a:ext>
                </a:extLst>
              </p:cNvPr>
              <p:cNvCxnSpPr/>
              <p:nvPr userDrawn="1"/>
            </p:nvCxnSpPr>
            <p:spPr>
              <a:xfrm flipV="1">
                <a:off x="23085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57">
                <a:extLst>
                  <a:ext uri="{FF2B5EF4-FFF2-40B4-BE49-F238E27FC236}">
                    <a16:creationId xmlns:a16="http://schemas.microsoft.com/office/drawing/2014/main" id="{B55C28CF-9862-488A-8C81-3050036A705D}"/>
                  </a:ext>
                </a:extLst>
              </p:cNvPr>
              <p:cNvCxnSpPr/>
              <p:nvPr userDrawn="1"/>
            </p:nvCxnSpPr>
            <p:spPr>
              <a:xfrm flipV="1">
                <a:off x="193107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8" name="Straight Connector 58">
                <a:extLst>
                  <a:ext uri="{FF2B5EF4-FFF2-40B4-BE49-F238E27FC236}">
                    <a16:creationId xmlns:a16="http://schemas.microsoft.com/office/drawing/2014/main" id="{21D5562D-7135-49BA-B33A-8426A8A0AD75}"/>
                  </a:ext>
                </a:extLst>
              </p:cNvPr>
              <p:cNvCxnSpPr/>
              <p:nvPr userDrawn="1"/>
            </p:nvCxnSpPr>
            <p:spPr>
              <a:xfrm flipV="1">
                <a:off x="155844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9" name="Straight Connector 59">
                <a:extLst>
                  <a:ext uri="{FF2B5EF4-FFF2-40B4-BE49-F238E27FC236}">
                    <a16:creationId xmlns:a16="http://schemas.microsoft.com/office/drawing/2014/main" id="{F39A28E8-9029-4984-AFC2-3FD4EEC51BA7}"/>
                  </a:ext>
                </a:extLst>
              </p:cNvPr>
              <p:cNvCxnSpPr/>
              <p:nvPr userDrawn="1"/>
            </p:nvCxnSpPr>
            <p:spPr>
              <a:xfrm flipV="1">
                <a:off x="11883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0" name="Straight Connector 60">
                <a:extLst>
                  <a:ext uri="{FF2B5EF4-FFF2-40B4-BE49-F238E27FC236}">
                    <a16:creationId xmlns:a16="http://schemas.microsoft.com/office/drawing/2014/main" id="{15D4F68C-30B2-45C2-BDD1-B6EBEE511F2B}"/>
                  </a:ext>
                </a:extLst>
              </p:cNvPr>
              <p:cNvCxnSpPr/>
              <p:nvPr userDrawn="1"/>
            </p:nvCxnSpPr>
            <p:spPr>
              <a:xfrm flipV="1">
                <a:off x="81408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1" name="Straight Connector 61">
                <a:extLst>
                  <a:ext uri="{FF2B5EF4-FFF2-40B4-BE49-F238E27FC236}">
                    <a16:creationId xmlns:a16="http://schemas.microsoft.com/office/drawing/2014/main" id="{051ED23E-8584-4999-8EC5-84277C9290D3}"/>
                  </a:ext>
                </a:extLst>
              </p:cNvPr>
              <p:cNvCxnSpPr/>
              <p:nvPr userDrawn="1"/>
            </p:nvCxnSpPr>
            <p:spPr>
              <a:xfrm flipV="1">
                <a:off x="4422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grpSp>
      </p:grpSp>
      <p:sp>
        <p:nvSpPr>
          <p:cNvPr id="2" name="Titolo 1">
            <a:extLst>
              <a:ext uri="{FF2B5EF4-FFF2-40B4-BE49-F238E27FC236}">
                <a16:creationId xmlns:a16="http://schemas.microsoft.com/office/drawing/2014/main" id="{94A4DDCC-9F42-4948-9645-E86435B98BA5}"/>
              </a:ext>
            </a:extLst>
          </p:cNvPr>
          <p:cNvSpPr>
            <a:spLocks noGrp="1"/>
          </p:cNvSpPr>
          <p:nvPr>
            <p:ph type="title" hasCustomPrompt="1"/>
          </p:nvPr>
        </p:nvSpPr>
        <p:spPr/>
        <p:txBody>
          <a:bodyPr/>
          <a:lstStyle/>
          <a:p>
            <a:r>
              <a:rPr lang="en-GB" altLang="en-US" noProof="0" dirty="0"/>
              <a:t>CLICK TO EDIT MASTER TITLE STYLE</a:t>
            </a:r>
            <a:endParaRPr lang="en-GB" noProof="0" dirty="0"/>
          </a:p>
        </p:txBody>
      </p:sp>
      <p:sp>
        <p:nvSpPr>
          <p:cNvPr id="4" name="Content Placeholder 2">
            <a:extLst>
              <a:ext uri="{FF2B5EF4-FFF2-40B4-BE49-F238E27FC236}">
                <a16:creationId xmlns:a16="http://schemas.microsoft.com/office/drawing/2014/main" id="{E06FD5EE-114E-4722-B4F2-F97B4E5BFF1B}"/>
              </a:ext>
            </a:extLst>
          </p:cNvPr>
          <p:cNvSpPr>
            <a:spLocks noGrp="1"/>
          </p:cNvSpPr>
          <p:nvPr>
            <p:ph idx="1"/>
          </p:nvPr>
        </p:nvSpPr>
        <p:spPr>
          <a:xfrm>
            <a:off x="218860" y="882000"/>
            <a:ext cx="11764800" cy="5328000"/>
          </a:xfrm>
        </p:spPr>
        <p:txBody>
          <a:bodyPr/>
          <a:lstStyle>
            <a:lvl1pPr>
              <a:defRPr sz="1800"/>
            </a:lvl1pPr>
            <a:lvl2pPr>
              <a:defRPr sz="1800"/>
            </a:lvl2pPr>
            <a:lvl3pPr>
              <a:defRPr sz="1800"/>
            </a:lvl3pPr>
            <a:lvl4pPr>
              <a:defRPr sz="1800"/>
            </a:lvl4pPr>
            <a:lvl5pPr>
              <a:defRPr sz="1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cxnSp>
        <p:nvCxnSpPr>
          <p:cNvPr id="33" name="Straight Connector 32">
            <a:extLst>
              <a:ext uri="{FF2B5EF4-FFF2-40B4-BE49-F238E27FC236}">
                <a16:creationId xmlns:a16="http://schemas.microsoft.com/office/drawing/2014/main" id="{46A4415C-3223-40AA-9C39-316146802F95}"/>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9498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4.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0.xml"/><Relationship Id="rId5" Type="http://schemas.openxmlformats.org/officeDocument/2006/relationships/image" Target="../media/image4.emf"/><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image" Target="../media/image11.png"/><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image" Target="../media/image4.emf"/><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image" Target="../media/image12.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4.xml"/><Relationship Id="rId1" Type="http://schemas.openxmlformats.org/officeDocument/2006/relationships/slideLayout" Target="../slideLayouts/slideLayout32.xml"/><Relationship Id="rId6" Type="http://schemas.openxmlformats.org/officeDocument/2006/relationships/image" Target="../media/image4.emf"/><Relationship Id="rId5" Type="http://schemas.openxmlformats.org/officeDocument/2006/relationships/image" Target="../media/image12.png"/><Relationship Id="rId4" Type="http://schemas.openxmlformats.org/officeDocument/2006/relationships/image" Target="../media/image1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53249"/>
        </a:solidFill>
        <a:effectLst/>
      </p:bgPr>
    </p:bg>
    <p:spTree>
      <p:nvGrpSpPr>
        <p:cNvPr id="1" name=""/>
        <p:cNvGrpSpPr/>
        <p:nvPr/>
      </p:nvGrpSpPr>
      <p:grpSpPr>
        <a:xfrm>
          <a:off x="0" y="0"/>
          <a:ext cx="0" cy="0"/>
          <a:chOff x="0" y="0"/>
          <a:chExt cx="0" cy="0"/>
        </a:xfrm>
      </p:grpSpPr>
      <p:sp>
        <p:nvSpPr>
          <p:cNvPr id="14" name="Text Box 38"/>
          <p:cNvSpPr txBox="1">
            <a:spLocks noChangeArrowheads="1"/>
          </p:cNvSpPr>
          <p:nvPr userDrawn="1"/>
        </p:nvSpPr>
        <p:spPr bwMode="auto">
          <a:xfrm>
            <a:off x="221404" y="6202800"/>
            <a:ext cx="12118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spAutoFit/>
          </a:bodyPr>
          <a:lstStyle/>
          <a:p>
            <a:pPr algn="l">
              <a:spcBef>
                <a:spcPct val="50000"/>
              </a:spcBef>
            </a:pPr>
            <a:r>
              <a:rPr lang="en-GB" sz="800" noProof="0" dirty="0">
                <a:solidFill>
                  <a:srgbClr val="8197A6"/>
                </a:solidFill>
                <a:latin typeface="Arial" panose="020B0604020202020204" pitchFamily="34" charset="0"/>
                <a:cs typeface="Arial" panose="020B0604020202020204" pitchFamily="34" charset="0"/>
              </a:rPr>
              <a:t> </a:t>
            </a:r>
          </a:p>
        </p:txBody>
      </p:sp>
      <p:pic>
        <p:nvPicPr>
          <p:cNvPr id="3" name="Picture 35" hidden="1">
            <a:extLst>
              <a:ext uri="{FF2B5EF4-FFF2-40B4-BE49-F238E27FC236}">
                <a16:creationId xmlns:a16="http://schemas.microsoft.com/office/drawing/2014/main" id="{C995CFAD-3BA1-4EC9-867D-60423D76AD7D}"/>
              </a:ext>
            </a:extLst>
          </p:cNvPr>
          <p:cNvPicPr>
            <a:picLocks noChangeAspect="1"/>
          </p:cNvPicPr>
          <p:nvPr userDrawn="1"/>
        </p:nvPicPr>
        <p:blipFill rotWithShape="1">
          <a:blip r:embed="rId21" cstate="email">
            <a:extLst>
              <a:ext uri="{28A0092B-C50C-407E-A947-70E740481C1C}">
                <a14:useLocalDpi xmlns:a14="http://schemas.microsoft.com/office/drawing/2010/main"/>
              </a:ext>
            </a:extLst>
          </a:blip>
          <a:srcRect/>
          <a:stretch/>
        </p:blipFill>
        <p:spPr>
          <a:xfrm>
            <a:off x="0" y="0"/>
            <a:ext cx="12225338" cy="6858000"/>
          </a:xfrm>
          <a:prstGeom prst="rect">
            <a:avLst/>
          </a:prstGeom>
        </p:spPr>
      </p:pic>
      <p:sp>
        <p:nvSpPr>
          <p:cNvPr id="9" name="Text Box DG"/>
          <p:cNvSpPr txBox="1">
            <a:spLocks noChangeArrowheads="1"/>
          </p:cNvSpPr>
          <p:nvPr userDrawn="1"/>
        </p:nvSpPr>
        <p:spPr bwMode="auto">
          <a:xfrm>
            <a:off x="772995" y="447366"/>
            <a:ext cx="6706956"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772" noProof="0" dirty="0"/>
          </a:p>
        </p:txBody>
      </p:sp>
      <p:sp>
        <p:nvSpPr>
          <p:cNvPr id="10" name="Rectangle 6"/>
          <p:cNvSpPr>
            <a:spLocks noGrp="1" noChangeArrowheads="1"/>
          </p:cNvSpPr>
          <p:nvPr>
            <p:ph type="title"/>
          </p:nvPr>
        </p:nvSpPr>
        <p:spPr bwMode="auto">
          <a:xfrm>
            <a:off x="216000" y="154800"/>
            <a:ext cx="10108800" cy="565200"/>
          </a:xfrm>
          <a:prstGeom prst="rect">
            <a:avLst/>
          </a:prstGeom>
          <a:noFill/>
          <a:ln>
            <a:noFill/>
          </a:ln>
        </p:spPr>
        <p:txBody>
          <a:bodyPr vert="horz" wrap="square" lIns="91440" tIns="45720" rIns="91440" bIns="45720" numCol="1" anchor="ctr" anchorCtr="0" compatLnSpc="1">
            <a:prstTxWarp prst="textNoShape">
              <a:avLst/>
            </a:prstTxWarp>
            <a:spAutoFit/>
          </a:bodyPr>
          <a:lstStyle/>
          <a:p>
            <a:pPr lvl="0" algn="l" rtl="0" eaLnBrk="1" fontAlgn="base" hangingPunct="1">
              <a:spcBef>
                <a:spcPct val="0"/>
              </a:spcBef>
              <a:spcAft>
                <a:spcPct val="0"/>
              </a:spcAft>
            </a:pPr>
            <a:r>
              <a:rPr lang="en-US" altLang="en-US" noProof="0"/>
              <a:t>Click to edit Master title style</a:t>
            </a:r>
            <a:endParaRPr lang="en-GB" noProof="0" dirty="0"/>
          </a:p>
        </p:txBody>
      </p:sp>
      <p:sp>
        <p:nvSpPr>
          <p:cNvPr id="72" name="Rectangle 2">
            <a:extLst>
              <a:ext uri="{FF2B5EF4-FFF2-40B4-BE49-F238E27FC236}">
                <a16:creationId xmlns:a16="http://schemas.microsoft.com/office/drawing/2014/main" id="{F152A04D-5063-4E95-9CB5-5C50E37A6E5E}"/>
              </a:ext>
            </a:extLst>
          </p:cNvPr>
          <p:cNvSpPr>
            <a:spLocks noGrp="1" noChangeArrowheads="1"/>
          </p:cNvSpPr>
          <p:nvPr>
            <p:ph type="body" idx="1"/>
          </p:nvPr>
        </p:nvSpPr>
        <p:spPr bwMode="auto">
          <a:xfrm>
            <a:off x="219600" y="882000"/>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endParaRPr lang="en-GB" altLang="en-US" noProof="0" dirty="0"/>
          </a:p>
        </p:txBody>
      </p:sp>
      <p:sp>
        <p:nvSpPr>
          <p:cNvPr id="39" name="Text Box 34"/>
          <p:cNvSpPr txBox="1">
            <a:spLocks noChangeArrowheads="1"/>
          </p:cNvSpPr>
          <p:nvPr userDrawn="1"/>
        </p:nvSpPr>
        <p:spPr bwMode="auto">
          <a:xfrm>
            <a:off x="8204400" y="6202800"/>
            <a:ext cx="3751200" cy="2154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0">
            <a:spAutoFit/>
          </a:bodyPr>
          <a:lstStyle/>
          <a:p>
            <a:pPr algn="r">
              <a:spcBef>
                <a:spcPct val="50000"/>
              </a:spcBef>
            </a:pPr>
            <a:r>
              <a:rPr lang="it-IT" sz="800" noProof="1">
                <a:solidFill>
                  <a:schemeClr val="bg1"/>
                </a:solidFill>
                <a:latin typeface="Arial" panose="020B0604020202020204" pitchFamily="34" charset="0"/>
                <a:cs typeface="Arial" panose="020B0604020202020204" pitchFamily="34" charset="0"/>
              </a:rPr>
              <a:t>  </a:t>
            </a:r>
            <a:fld id="{FDAC5C42-9B53-4063-AF51-A40D4C64F718}" type="slidenum">
              <a:rPr lang="it-IT" sz="800" noProof="1" smtClean="0">
                <a:solidFill>
                  <a:srgbClr val="8197A6"/>
                </a:solidFill>
                <a:latin typeface="Arial" panose="020B0604020202020204" pitchFamily="34" charset="0"/>
                <a:cs typeface="Arial" panose="020B0604020202020204" pitchFamily="34" charset="0"/>
              </a:rPr>
              <a:t>‹#›</a:t>
            </a:fld>
            <a:endParaRPr lang="en-GB" sz="800" noProof="1">
              <a:solidFill>
                <a:srgbClr val="8197A6"/>
              </a:solidFill>
              <a:latin typeface="Arial" panose="020B0604020202020204" pitchFamily="34" charset="0"/>
              <a:cs typeface="Arial" panose="020B0604020202020204" pitchFamily="34" charset="0"/>
            </a:endParaRPr>
          </a:p>
        </p:txBody>
      </p:sp>
      <p:pic>
        <p:nvPicPr>
          <p:cNvPr id="37" name="Picture 36">
            <a:extLst>
              <a:ext uri="{FF2B5EF4-FFF2-40B4-BE49-F238E27FC236}">
                <a16:creationId xmlns:a16="http://schemas.microsoft.com/office/drawing/2014/main" id="{6C34021B-66EB-9E45-8BD1-64D5855A5802}"/>
              </a:ext>
            </a:extLst>
          </p:cNvPr>
          <p:cNvPicPr>
            <a:picLocks noChangeAspect="1"/>
          </p:cNvPicPr>
          <p:nvPr userDrawn="1"/>
        </p:nvPicPr>
        <p:blipFill>
          <a:blip r:embed="rId22" cstate="email">
            <a:extLst>
              <a:ext uri="{28A0092B-C50C-407E-A947-70E740481C1C}">
                <a14:useLocalDpi xmlns:a14="http://schemas.microsoft.com/office/drawing/2010/main"/>
              </a:ext>
            </a:extLst>
          </a:blip>
          <a:stretch>
            <a:fillRect/>
          </a:stretch>
        </p:blipFill>
        <p:spPr>
          <a:xfrm>
            <a:off x="10331489" y="-216085"/>
            <a:ext cx="2093892" cy="1314000"/>
          </a:xfrm>
          <a:prstGeom prst="rect">
            <a:avLst/>
          </a:prstGeom>
        </p:spPr>
      </p:pic>
      <p:cxnSp>
        <p:nvCxnSpPr>
          <p:cNvPr id="38" name="Straight Connector 37">
            <a:extLst>
              <a:ext uri="{FF2B5EF4-FFF2-40B4-BE49-F238E27FC236}">
                <a16:creationId xmlns:a16="http://schemas.microsoft.com/office/drawing/2014/main" id="{EE71E5B5-6921-4FB2-A9C4-9C2A029FF0B3}"/>
              </a:ext>
            </a:extLst>
          </p:cNvPr>
          <p:cNvCxnSpPr>
            <a:cxnSpLocks/>
          </p:cNvCxnSpPr>
          <p:nvPr userDrawn="1"/>
        </p:nvCxnSpPr>
        <p:spPr>
          <a:xfrm>
            <a:off x="221435" y="6422971"/>
            <a:ext cx="11736000"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40" name="Picture 5">
            <a:extLst>
              <a:ext uri="{FF2B5EF4-FFF2-40B4-BE49-F238E27FC236}">
                <a16:creationId xmlns:a16="http://schemas.microsoft.com/office/drawing/2014/main" id="{7B88B654-6870-4EB8-A79A-306A0238640A}"/>
              </a:ext>
            </a:extLst>
          </p:cNvPr>
          <p:cNvPicPr>
            <a:picLocks/>
          </p:cNvPicPr>
          <p:nvPr userDrawn="1"/>
        </p:nvPicPr>
        <p:blipFill>
          <a:blip r:embed="rId23" cstate="email">
            <a:extLst>
              <a:ext uri="{28A0092B-C50C-407E-A947-70E740481C1C}">
                <a14:useLocalDpi xmlns:a14="http://schemas.microsoft.com/office/drawing/2010/main"/>
              </a:ext>
            </a:extLst>
          </a:blip>
          <a:stretch>
            <a:fillRect/>
          </a:stretch>
        </p:blipFill>
        <p:spPr>
          <a:xfrm>
            <a:off x="10342800" y="6584400"/>
            <a:ext cx="1638000" cy="104400"/>
          </a:xfrm>
          <a:prstGeom prst="rect">
            <a:avLst/>
          </a:prstGeom>
        </p:spPr>
      </p:pic>
      <p:pic>
        <p:nvPicPr>
          <p:cNvPr id="63" name="Picture 62">
            <a:extLst>
              <a:ext uri="{FF2B5EF4-FFF2-40B4-BE49-F238E27FC236}">
                <a16:creationId xmlns:a16="http://schemas.microsoft.com/office/drawing/2014/main" id="{EBB965BA-5FAA-5543-9444-B14F3D19DD2B}"/>
              </a:ext>
            </a:extLst>
          </p:cNvPr>
          <p:cNvPicPr/>
          <p:nvPr userDrawn="1"/>
        </p:nvPicPr>
        <p:blipFill>
          <a:blip r:embed="rId24">
            <a:extLst>
              <a:ext uri="{28A0092B-C50C-407E-A947-70E740481C1C}">
                <a14:useLocalDpi xmlns:a14="http://schemas.microsoft.com/office/drawing/2010/main"/>
              </a:ext>
            </a:extLst>
          </a:blip>
          <a:stretch>
            <a:fillRect/>
          </a:stretch>
        </p:blipFill>
        <p:spPr>
          <a:xfrm>
            <a:off x="0" y="6452225"/>
            <a:ext cx="9956800" cy="405130"/>
          </a:xfrm>
          <a:prstGeom prst="rect">
            <a:avLst/>
          </a:prstGeom>
        </p:spPr>
      </p:pic>
    </p:spTree>
  </p:cSld>
  <p:clrMap bg1="lt1" tx1="dk1" bg2="lt2" tx2="dk2" accent1="accent1" accent2="accent2" accent3="accent3" accent4="accent4" accent5="accent5" accent6="accent6" hlink="hlink" folHlink="folHlink"/>
  <p:sldLayoutIdLst>
    <p:sldLayoutId id="2147483929" r:id="rId1"/>
    <p:sldLayoutId id="2147483945" r:id="rId2"/>
    <p:sldLayoutId id="2147483974" r:id="rId3"/>
    <p:sldLayoutId id="2147483975" r:id="rId4"/>
    <p:sldLayoutId id="2147483973" r:id="rId5"/>
    <p:sldLayoutId id="2147483930" r:id="rId6"/>
    <p:sldLayoutId id="2147483931" r:id="rId7"/>
    <p:sldLayoutId id="2147483932" r:id="rId8"/>
    <p:sldLayoutId id="2147483933" r:id="rId9"/>
    <p:sldLayoutId id="2147483935" r:id="rId10"/>
    <p:sldLayoutId id="2147483936" r:id="rId11"/>
    <p:sldLayoutId id="2147483937" r:id="rId12"/>
    <p:sldLayoutId id="2147483938" r:id="rId13"/>
    <p:sldLayoutId id="2147483939" r:id="rId14"/>
    <p:sldLayoutId id="2147483946" r:id="rId15"/>
    <p:sldLayoutId id="2147483947" r:id="rId16"/>
    <p:sldLayoutId id="2147483977" r:id="rId17"/>
    <p:sldLayoutId id="2147483979" r:id="rId18"/>
    <p:sldLayoutId id="2147483980" r:id="rId19"/>
  </p:sldLayoutIdLst>
  <p:hf hdr="0" dt="0"/>
  <p:txStyles>
    <p:titleStyle>
      <a:lvl1pPr algn="l" rtl="0" eaLnBrk="1" fontAlgn="base" hangingPunct="1">
        <a:spcBef>
          <a:spcPct val="0"/>
        </a:spcBef>
        <a:spcAft>
          <a:spcPct val="0"/>
        </a:spcAft>
        <a:defRPr lang="en-GB" sz="3000" b="1" dirty="0" smtClean="0">
          <a:solidFill>
            <a:schemeClr val="bg1"/>
          </a:solidFill>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2122" b="1">
          <a:solidFill>
            <a:schemeClr val="bg1"/>
          </a:solidFill>
          <a:latin typeface="Verdana" pitchFamily="34" charset="0"/>
        </a:defRPr>
      </a:lvl2pPr>
      <a:lvl3pPr algn="l" rtl="0" eaLnBrk="1" fontAlgn="base" hangingPunct="1">
        <a:spcBef>
          <a:spcPct val="0"/>
        </a:spcBef>
        <a:spcAft>
          <a:spcPct val="0"/>
        </a:spcAft>
        <a:defRPr sz="2122" b="1">
          <a:solidFill>
            <a:schemeClr val="bg1"/>
          </a:solidFill>
          <a:latin typeface="Verdana" pitchFamily="34" charset="0"/>
        </a:defRPr>
      </a:lvl3pPr>
      <a:lvl4pPr algn="l" rtl="0" eaLnBrk="1" fontAlgn="base" hangingPunct="1">
        <a:spcBef>
          <a:spcPct val="0"/>
        </a:spcBef>
        <a:spcAft>
          <a:spcPct val="0"/>
        </a:spcAft>
        <a:defRPr sz="2122" b="1">
          <a:solidFill>
            <a:schemeClr val="bg1"/>
          </a:solidFill>
          <a:latin typeface="Verdana" pitchFamily="34" charset="0"/>
        </a:defRPr>
      </a:lvl4pPr>
      <a:lvl5pPr algn="l" rtl="0" eaLnBrk="1" fontAlgn="base" hangingPunct="1">
        <a:spcBef>
          <a:spcPct val="0"/>
        </a:spcBef>
        <a:spcAft>
          <a:spcPct val="0"/>
        </a:spcAft>
        <a:defRPr sz="2122" b="1">
          <a:solidFill>
            <a:schemeClr val="bg1"/>
          </a:solidFill>
          <a:latin typeface="Verdana" pitchFamily="34" charset="0"/>
        </a:defRPr>
      </a:lvl5pPr>
      <a:lvl6pPr marL="441015" algn="l" rtl="0" eaLnBrk="1" fontAlgn="base" hangingPunct="1">
        <a:spcBef>
          <a:spcPct val="0"/>
        </a:spcBef>
        <a:spcAft>
          <a:spcPct val="0"/>
        </a:spcAft>
        <a:defRPr sz="2122" b="1">
          <a:solidFill>
            <a:schemeClr val="bg1"/>
          </a:solidFill>
          <a:latin typeface="Verdana" pitchFamily="34" charset="0"/>
        </a:defRPr>
      </a:lvl6pPr>
      <a:lvl7pPr marL="882030" algn="l" rtl="0" eaLnBrk="1" fontAlgn="base" hangingPunct="1">
        <a:spcBef>
          <a:spcPct val="0"/>
        </a:spcBef>
        <a:spcAft>
          <a:spcPct val="0"/>
        </a:spcAft>
        <a:defRPr sz="2122" b="1">
          <a:solidFill>
            <a:schemeClr val="bg1"/>
          </a:solidFill>
          <a:latin typeface="Verdana" pitchFamily="34" charset="0"/>
        </a:defRPr>
      </a:lvl7pPr>
      <a:lvl8pPr marL="1323045" algn="l" rtl="0" eaLnBrk="1" fontAlgn="base" hangingPunct="1">
        <a:spcBef>
          <a:spcPct val="0"/>
        </a:spcBef>
        <a:spcAft>
          <a:spcPct val="0"/>
        </a:spcAft>
        <a:defRPr sz="2122" b="1">
          <a:solidFill>
            <a:schemeClr val="bg1"/>
          </a:solidFill>
          <a:latin typeface="Verdana" pitchFamily="34" charset="0"/>
        </a:defRPr>
      </a:lvl8pPr>
      <a:lvl9pPr marL="1764060" algn="l" rtl="0" eaLnBrk="1" fontAlgn="base" hangingPunct="1">
        <a:spcBef>
          <a:spcPct val="0"/>
        </a:spcBef>
        <a:spcAft>
          <a:spcPct val="0"/>
        </a:spcAft>
        <a:defRPr sz="2122" b="1">
          <a:solidFill>
            <a:schemeClr val="bg1"/>
          </a:solidFill>
          <a:latin typeface="Verdana" pitchFamily="34" charset="0"/>
        </a:defRPr>
      </a:lvl9pPr>
    </p:titleStyle>
    <p:bodyStyle>
      <a:lvl1pPr marL="0" indent="0" algn="l" rtl="0" eaLnBrk="1" fontAlgn="base" hangingPunct="1">
        <a:lnSpc>
          <a:spcPct val="119000"/>
        </a:lnSpc>
        <a:spcBef>
          <a:spcPct val="20000"/>
        </a:spcBef>
        <a:spcAft>
          <a:spcPct val="0"/>
        </a:spcAft>
        <a:buClr>
          <a:srgbClr val="8197A6"/>
        </a:buClr>
        <a:buFont typeface="Arial" panose="020B0604020202020204" pitchFamily="34" charset="0"/>
        <a:buNone/>
        <a:defRPr lang="en-GB" sz="1800" dirty="0" smtClean="0">
          <a:solidFill>
            <a:srgbClr val="8197A6"/>
          </a:solidFill>
          <a:latin typeface="Arial" panose="020B0604020202020204" pitchFamily="34" charset="0"/>
          <a:ea typeface="+mn-ea"/>
          <a:cs typeface="Arial" panose="020B0604020202020204" pitchFamily="34" charset="0"/>
        </a:defRPr>
      </a:lvl1pPr>
      <a:lvl2pPr marL="781326" indent="0" algn="l" rtl="0" eaLnBrk="1" fontAlgn="base" hangingPunct="1">
        <a:lnSpc>
          <a:spcPct val="119000"/>
        </a:lnSpc>
        <a:spcBef>
          <a:spcPct val="20000"/>
        </a:spcBef>
        <a:spcAft>
          <a:spcPct val="0"/>
        </a:spcAft>
        <a:buClr>
          <a:schemeClr val="accent1"/>
        </a:buClr>
        <a:buFont typeface="Verdana" pitchFamily="34" charset="0"/>
        <a:buNone/>
        <a:defRPr lang="en-GB" sz="1800" dirty="0" smtClean="0">
          <a:solidFill>
            <a:srgbClr val="8197A6"/>
          </a:solidFill>
          <a:latin typeface="Arial" panose="020B0604020202020204" pitchFamily="34" charset="0"/>
          <a:ea typeface="+mn-ea"/>
          <a:cs typeface="Arial" panose="020B0604020202020204" pitchFamily="34" charset="0"/>
        </a:defRPr>
      </a:lvl2pPr>
      <a:lvl3pPr marL="1357771" indent="0" algn="l" rtl="0" eaLnBrk="1" fontAlgn="base" hangingPunct="1">
        <a:lnSpc>
          <a:spcPct val="119000"/>
        </a:lnSpc>
        <a:spcBef>
          <a:spcPct val="20000"/>
        </a:spcBef>
        <a:spcAft>
          <a:spcPct val="0"/>
        </a:spcAft>
        <a:buClr>
          <a:schemeClr val="accent1"/>
        </a:buClr>
        <a:buFont typeface="Verdana" pitchFamily="34" charset="0"/>
        <a:buNone/>
        <a:defRPr lang="en-GB" sz="1800" dirty="0" smtClean="0">
          <a:solidFill>
            <a:srgbClr val="8197A6"/>
          </a:solidFill>
          <a:latin typeface="Arial" panose="020B0604020202020204" pitchFamily="34" charset="0"/>
          <a:ea typeface="+mn-ea"/>
          <a:cs typeface="Arial" panose="020B0604020202020204" pitchFamily="34" charset="0"/>
        </a:defRPr>
      </a:lvl3pPr>
      <a:lvl4pPr marL="1934216" indent="0" algn="l" rtl="0" eaLnBrk="1" fontAlgn="base" hangingPunct="1">
        <a:lnSpc>
          <a:spcPct val="119000"/>
        </a:lnSpc>
        <a:spcBef>
          <a:spcPct val="20000"/>
        </a:spcBef>
        <a:spcAft>
          <a:spcPct val="0"/>
        </a:spcAft>
        <a:buClr>
          <a:schemeClr val="accent1"/>
        </a:buClr>
        <a:buFont typeface="Verdana" pitchFamily="34" charset="0"/>
        <a:buNone/>
        <a:defRPr lang="en-GB" sz="1800" dirty="0" smtClean="0">
          <a:solidFill>
            <a:srgbClr val="8197A6"/>
          </a:solidFill>
          <a:latin typeface="Arial" panose="020B0604020202020204" pitchFamily="34" charset="0"/>
          <a:ea typeface="+mn-ea"/>
          <a:cs typeface="Arial" panose="020B0604020202020204" pitchFamily="34" charset="0"/>
        </a:defRPr>
      </a:lvl4pPr>
      <a:lvl5pPr marL="2510661" indent="0" algn="l" rtl="0" eaLnBrk="1" fontAlgn="base" hangingPunct="1">
        <a:lnSpc>
          <a:spcPct val="119000"/>
        </a:lnSpc>
        <a:spcBef>
          <a:spcPct val="20000"/>
        </a:spcBef>
        <a:spcAft>
          <a:spcPct val="0"/>
        </a:spcAft>
        <a:buClr>
          <a:schemeClr val="accent1"/>
        </a:buClr>
        <a:buFont typeface="Verdana" pitchFamily="34" charset="0"/>
        <a:buNone/>
        <a:defRPr lang="en-GB" sz="1800" dirty="0" smtClean="0">
          <a:solidFill>
            <a:srgbClr val="8197A6"/>
          </a:solidFill>
          <a:latin typeface="Arial" panose="020B0604020202020204" pitchFamily="34" charset="0"/>
          <a:ea typeface="+mn-ea"/>
          <a:cs typeface="Arial" panose="020B0604020202020204" pitchFamily="34" charset="0"/>
        </a:defRPr>
      </a:lvl5pPr>
      <a:lvl6pPr marL="3356615" indent="-404264" algn="l" rtl="0" eaLnBrk="1" fontAlgn="base" hangingPunct="1">
        <a:lnSpc>
          <a:spcPct val="119000"/>
        </a:lnSpc>
        <a:spcBef>
          <a:spcPct val="20000"/>
        </a:spcBef>
        <a:spcAft>
          <a:spcPct val="0"/>
        </a:spcAft>
        <a:buClr>
          <a:schemeClr val="accent1"/>
        </a:buClr>
        <a:buFont typeface="Verdana" pitchFamily="34" charset="0"/>
        <a:buChar char="–"/>
        <a:defRPr sz="1543">
          <a:solidFill>
            <a:schemeClr val="bg2"/>
          </a:solidFill>
          <a:latin typeface="+mn-lt"/>
        </a:defRPr>
      </a:lvl6pPr>
      <a:lvl7pPr marL="3797630" indent="-404264" algn="l" rtl="0" eaLnBrk="1" fontAlgn="base" hangingPunct="1">
        <a:lnSpc>
          <a:spcPct val="119000"/>
        </a:lnSpc>
        <a:spcBef>
          <a:spcPct val="20000"/>
        </a:spcBef>
        <a:spcAft>
          <a:spcPct val="0"/>
        </a:spcAft>
        <a:buClr>
          <a:schemeClr val="accent1"/>
        </a:buClr>
        <a:buFont typeface="Verdana" pitchFamily="34" charset="0"/>
        <a:buChar char="–"/>
        <a:defRPr sz="1543">
          <a:solidFill>
            <a:schemeClr val="bg2"/>
          </a:solidFill>
          <a:latin typeface="+mn-lt"/>
        </a:defRPr>
      </a:lvl7pPr>
      <a:lvl8pPr marL="4238645" indent="-404264" algn="l" rtl="0" eaLnBrk="1" fontAlgn="base" hangingPunct="1">
        <a:lnSpc>
          <a:spcPct val="119000"/>
        </a:lnSpc>
        <a:spcBef>
          <a:spcPct val="20000"/>
        </a:spcBef>
        <a:spcAft>
          <a:spcPct val="0"/>
        </a:spcAft>
        <a:buClr>
          <a:schemeClr val="accent1"/>
        </a:buClr>
        <a:buFont typeface="Verdana" pitchFamily="34" charset="0"/>
        <a:buChar char="–"/>
        <a:defRPr sz="1543">
          <a:solidFill>
            <a:schemeClr val="bg2"/>
          </a:solidFill>
          <a:latin typeface="+mn-lt"/>
        </a:defRPr>
      </a:lvl8pPr>
      <a:lvl9pPr marL="4679660" indent="-404264" algn="l" rtl="0" eaLnBrk="1" fontAlgn="base" hangingPunct="1">
        <a:lnSpc>
          <a:spcPct val="119000"/>
        </a:lnSpc>
        <a:spcBef>
          <a:spcPct val="20000"/>
        </a:spcBef>
        <a:spcAft>
          <a:spcPct val="0"/>
        </a:spcAft>
        <a:buClr>
          <a:schemeClr val="accent1"/>
        </a:buClr>
        <a:buFont typeface="Verdana" pitchFamily="34" charset="0"/>
        <a:buChar char="–"/>
        <a:defRPr sz="1543">
          <a:solidFill>
            <a:schemeClr val="bg2"/>
          </a:solidFill>
          <a:latin typeface="+mn-lt"/>
        </a:defRPr>
      </a:lvl9pPr>
    </p:bodyStyle>
    <p:otherStyle>
      <a:defPPr>
        <a:defRPr lang="en-US"/>
      </a:defPPr>
      <a:lvl1pPr marL="0" algn="l" defTabSz="882030" rtl="0" eaLnBrk="1" latinLnBrk="0" hangingPunct="1">
        <a:defRPr sz="1736" kern="1200">
          <a:solidFill>
            <a:schemeClr val="tx1"/>
          </a:solidFill>
          <a:latin typeface="+mn-lt"/>
          <a:ea typeface="+mn-ea"/>
          <a:cs typeface="+mn-cs"/>
        </a:defRPr>
      </a:lvl1pPr>
      <a:lvl2pPr marL="441015" algn="l" defTabSz="882030" rtl="0" eaLnBrk="1" latinLnBrk="0" hangingPunct="1">
        <a:defRPr sz="1736" kern="1200">
          <a:solidFill>
            <a:schemeClr val="tx1"/>
          </a:solidFill>
          <a:latin typeface="+mn-lt"/>
          <a:ea typeface="+mn-ea"/>
          <a:cs typeface="+mn-cs"/>
        </a:defRPr>
      </a:lvl2pPr>
      <a:lvl3pPr marL="882030" algn="l" defTabSz="882030" rtl="0" eaLnBrk="1" latinLnBrk="0" hangingPunct="1">
        <a:defRPr sz="1736" kern="1200">
          <a:solidFill>
            <a:schemeClr val="tx1"/>
          </a:solidFill>
          <a:latin typeface="+mn-lt"/>
          <a:ea typeface="+mn-ea"/>
          <a:cs typeface="+mn-cs"/>
        </a:defRPr>
      </a:lvl3pPr>
      <a:lvl4pPr marL="1323045" algn="l" defTabSz="882030" rtl="0" eaLnBrk="1" latinLnBrk="0" hangingPunct="1">
        <a:defRPr sz="1736" kern="1200">
          <a:solidFill>
            <a:schemeClr val="tx1"/>
          </a:solidFill>
          <a:latin typeface="+mn-lt"/>
          <a:ea typeface="+mn-ea"/>
          <a:cs typeface="+mn-cs"/>
        </a:defRPr>
      </a:lvl4pPr>
      <a:lvl5pPr marL="1764060" algn="l" defTabSz="882030" rtl="0" eaLnBrk="1" latinLnBrk="0" hangingPunct="1">
        <a:defRPr sz="1736" kern="1200">
          <a:solidFill>
            <a:schemeClr val="tx1"/>
          </a:solidFill>
          <a:latin typeface="+mn-lt"/>
          <a:ea typeface="+mn-ea"/>
          <a:cs typeface="+mn-cs"/>
        </a:defRPr>
      </a:lvl5pPr>
      <a:lvl6pPr marL="2205076" algn="l" defTabSz="882030" rtl="0" eaLnBrk="1" latinLnBrk="0" hangingPunct="1">
        <a:defRPr sz="1736" kern="1200">
          <a:solidFill>
            <a:schemeClr val="tx1"/>
          </a:solidFill>
          <a:latin typeface="+mn-lt"/>
          <a:ea typeface="+mn-ea"/>
          <a:cs typeface="+mn-cs"/>
        </a:defRPr>
      </a:lvl6pPr>
      <a:lvl7pPr marL="2646091" algn="l" defTabSz="882030" rtl="0" eaLnBrk="1" latinLnBrk="0" hangingPunct="1">
        <a:defRPr sz="1736" kern="1200">
          <a:solidFill>
            <a:schemeClr val="tx1"/>
          </a:solidFill>
          <a:latin typeface="+mn-lt"/>
          <a:ea typeface="+mn-ea"/>
          <a:cs typeface="+mn-cs"/>
        </a:defRPr>
      </a:lvl7pPr>
      <a:lvl8pPr marL="3087106" algn="l" defTabSz="882030" rtl="0" eaLnBrk="1" latinLnBrk="0" hangingPunct="1">
        <a:defRPr sz="1736" kern="1200">
          <a:solidFill>
            <a:schemeClr val="tx1"/>
          </a:solidFill>
          <a:latin typeface="+mn-lt"/>
          <a:ea typeface="+mn-ea"/>
          <a:cs typeface="+mn-cs"/>
        </a:defRPr>
      </a:lvl8pPr>
      <a:lvl9pPr marL="3528121" algn="l" defTabSz="882030" rtl="0" eaLnBrk="1" latinLnBrk="0" hangingPunct="1">
        <a:defRPr sz="173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5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Text Box DG"/>
          <p:cNvSpPr txBox="1">
            <a:spLocks noChangeArrowheads="1"/>
          </p:cNvSpPr>
          <p:nvPr userDrawn="1"/>
        </p:nvSpPr>
        <p:spPr bwMode="auto">
          <a:xfrm>
            <a:off x="772995" y="447366"/>
            <a:ext cx="6706956"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772" noProof="0" dirty="0"/>
          </a:p>
        </p:txBody>
      </p:sp>
      <p:sp>
        <p:nvSpPr>
          <p:cNvPr id="10" name="Rectangle 6"/>
          <p:cNvSpPr>
            <a:spLocks noGrp="1" noChangeArrowheads="1"/>
          </p:cNvSpPr>
          <p:nvPr>
            <p:ph type="title"/>
          </p:nvPr>
        </p:nvSpPr>
        <p:spPr bwMode="auto">
          <a:xfrm>
            <a:off x="216000" y="154800"/>
            <a:ext cx="10108800" cy="565200"/>
          </a:xfrm>
          <a:prstGeom prst="rect">
            <a:avLst/>
          </a:prstGeom>
          <a:noFill/>
          <a:ln>
            <a:noFill/>
          </a:ln>
        </p:spPr>
        <p:txBody>
          <a:bodyPr vert="horz" wrap="square" lIns="91440" tIns="45720" rIns="91440" bIns="45720" numCol="1" anchor="ctr" anchorCtr="0" compatLnSpc="1">
            <a:prstTxWarp prst="textNoShape">
              <a:avLst/>
            </a:prstTxWarp>
            <a:spAutoFit/>
          </a:bodyPr>
          <a:lstStyle/>
          <a:p>
            <a:pPr lvl="0" algn="l" rtl="0" eaLnBrk="1" fontAlgn="base" hangingPunct="1">
              <a:spcBef>
                <a:spcPct val="0"/>
              </a:spcBef>
              <a:spcAft>
                <a:spcPct val="0"/>
              </a:spcAft>
            </a:pPr>
            <a:r>
              <a:rPr lang="en-GB" altLang="en-US" noProof="0" dirty="0"/>
              <a:t>CLICK TO EDIT MASTER TITLE STYLE</a:t>
            </a:r>
            <a:endParaRPr lang="en-GB" noProof="0" dirty="0"/>
          </a:p>
        </p:txBody>
      </p:sp>
      <p:sp>
        <p:nvSpPr>
          <p:cNvPr id="14" name="Text Box 38"/>
          <p:cNvSpPr txBox="1">
            <a:spLocks noChangeArrowheads="1"/>
          </p:cNvSpPr>
          <p:nvPr userDrawn="1"/>
        </p:nvSpPr>
        <p:spPr bwMode="auto">
          <a:xfrm>
            <a:off x="221404" y="6202800"/>
            <a:ext cx="12118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spAutoFit/>
          </a:bodyPr>
          <a:lstStyle/>
          <a:p>
            <a:pPr algn="l">
              <a:spcBef>
                <a:spcPct val="50000"/>
              </a:spcBef>
            </a:pPr>
            <a:r>
              <a:rPr lang="en-GB" sz="800" noProof="0" dirty="0">
                <a:solidFill>
                  <a:srgbClr val="8197A6"/>
                </a:solidFill>
                <a:latin typeface="Arial" panose="020B0604020202020204" pitchFamily="34" charset="0"/>
                <a:cs typeface="Arial" panose="020B0604020202020204" pitchFamily="34" charset="0"/>
              </a:rPr>
              <a:t> </a:t>
            </a:r>
          </a:p>
        </p:txBody>
      </p:sp>
      <p:sp>
        <p:nvSpPr>
          <p:cNvPr id="63" name="Rectangle 2">
            <a:extLst>
              <a:ext uri="{FF2B5EF4-FFF2-40B4-BE49-F238E27FC236}">
                <a16:creationId xmlns:a16="http://schemas.microsoft.com/office/drawing/2014/main" id="{0341B57B-D657-44D2-A69B-8571F2FEB2FC}"/>
              </a:ext>
            </a:extLst>
          </p:cNvPr>
          <p:cNvSpPr>
            <a:spLocks noGrp="1" noChangeArrowheads="1"/>
          </p:cNvSpPr>
          <p:nvPr>
            <p:ph type="body" idx="1"/>
          </p:nvPr>
        </p:nvSpPr>
        <p:spPr bwMode="auto">
          <a:xfrm>
            <a:off x="218860" y="882000"/>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pic>
        <p:nvPicPr>
          <p:cNvPr id="7" name="Picture 5">
            <a:extLst>
              <a:ext uri="{FF2B5EF4-FFF2-40B4-BE49-F238E27FC236}">
                <a16:creationId xmlns:a16="http://schemas.microsoft.com/office/drawing/2014/main" id="{109A9530-2671-487F-A9F5-FDB35D172B87}"/>
              </a:ext>
            </a:extLst>
          </p:cNvPr>
          <p:cNvPicPr>
            <a:picLocks/>
          </p:cNvPicPr>
          <p:nvPr userDrawn="1"/>
        </p:nvPicPr>
        <p:blipFill>
          <a:blip r:embed="rId3" cstate="email">
            <a:extLst>
              <a:ext uri="{28A0092B-C50C-407E-A947-70E740481C1C}">
                <a14:useLocalDpi xmlns:a14="http://schemas.microsoft.com/office/drawing/2010/main"/>
              </a:ext>
            </a:extLst>
          </a:blip>
          <a:stretch>
            <a:fillRect/>
          </a:stretch>
        </p:blipFill>
        <p:spPr>
          <a:xfrm>
            <a:off x="10342800" y="6584400"/>
            <a:ext cx="1638000" cy="104400"/>
          </a:xfrm>
          <a:prstGeom prst="rect">
            <a:avLst/>
          </a:prstGeom>
        </p:spPr>
      </p:pic>
      <p:sp>
        <p:nvSpPr>
          <p:cNvPr id="3" name="Text Box 34">
            <a:extLst>
              <a:ext uri="{FF2B5EF4-FFF2-40B4-BE49-F238E27FC236}">
                <a16:creationId xmlns:a16="http://schemas.microsoft.com/office/drawing/2014/main" id="{174566EC-B884-414A-9831-F2C2C01CAF72}"/>
              </a:ext>
            </a:extLst>
          </p:cNvPr>
          <p:cNvSpPr txBox="1">
            <a:spLocks noChangeArrowheads="1"/>
          </p:cNvSpPr>
          <p:nvPr userDrawn="1"/>
        </p:nvSpPr>
        <p:spPr bwMode="auto">
          <a:xfrm>
            <a:off x="8204400" y="6202800"/>
            <a:ext cx="3751200" cy="2154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0">
            <a:spAutoFit/>
          </a:bodyPr>
          <a:lstStyle/>
          <a:p>
            <a:pPr algn="r">
              <a:spcBef>
                <a:spcPct val="50000"/>
              </a:spcBef>
            </a:pPr>
            <a:r>
              <a:rPr lang="it-IT" sz="800" noProof="1">
                <a:solidFill>
                  <a:schemeClr val="bg1"/>
                </a:solidFill>
                <a:latin typeface="Arial" panose="020B0604020202020204" pitchFamily="34" charset="0"/>
                <a:cs typeface="Arial" panose="020B0604020202020204" pitchFamily="34" charset="0"/>
              </a:rPr>
              <a:t>  </a:t>
            </a:r>
            <a:fld id="{FDAC5C42-9B53-4063-AF51-A40D4C64F718}" type="slidenum">
              <a:rPr lang="it-IT" sz="800" noProof="1" smtClean="0">
                <a:solidFill>
                  <a:srgbClr val="8197A6"/>
                </a:solidFill>
                <a:latin typeface="Arial" panose="020B0604020202020204" pitchFamily="34" charset="0"/>
                <a:cs typeface="Arial" panose="020B0604020202020204" pitchFamily="34" charset="0"/>
              </a:rPr>
              <a:t>‹#›</a:t>
            </a:fld>
            <a:endParaRPr lang="en-GB" sz="800" noProof="1">
              <a:solidFill>
                <a:srgbClr val="8197A6"/>
              </a:solidFill>
              <a:latin typeface="Arial" panose="020B0604020202020204" pitchFamily="34" charset="0"/>
              <a:cs typeface="Arial" panose="020B0604020202020204" pitchFamily="34" charset="0"/>
            </a:endParaRPr>
          </a:p>
        </p:txBody>
      </p:sp>
      <p:pic>
        <p:nvPicPr>
          <p:cNvPr id="62" name="Picture 61">
            <a:extLst>
              <a:ext uri="{FF2B5EF4-FFF2-40B4-BE49-F238E27FC236}">
                <a16:creationId xmlns:a16="http://schemas.microsoft.com/office/drawing/2014/main" id="{68673324-7E47-2849-ABFE-CFCE924180D4}"/>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331489" y="-216085"/>
            <a:ext cx="2093892" cy="1314000"/>
          </a:xfrm>
          <a:prstGeom prst="rect">
            <a:avLst/>
          </a:prstGeom>
        </p:spPr>
      </p:pic>
      <p:cxnSp>
        <p:nvCxnSpPr>
          <p:cNvPr id="65" name="Straight Connector 64">
            <a:extLst>
              <a:ext uri="{FF2B5EF4-FFF2-40B4-BE49-F238E27FC236}">
                <a16:creationId xmlns:a16="http://schemas.microsoft.com/office/drawing/2014/main" id="{B6E905FD-56C1-4FF6-A433-C72EFE86E9E9}"/>
              </a:ext>
            </a:extLst>
          </p:cNvPr>
          <p:cNvCxnSpPr>
            <a:cxnSpLocks/>
          </p:cNvCxnSpPr>
          <p:nvPr userDrawn="1"/>
        </p:nvCxnSpPr>
        <p:spPr>
          <a:xfrm>
            <a:off x="221435" y="6422971"/>
            <a:ext cx="11736000"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37" name="Picture 36">
            <a:extLst>
              <a:ext uri="{FF2B5EF4-FFF2-40B4-BE49-F238E27FC236}">
                <a16:creationId xmlns:a16="http://schemas.microsoft.com/office/drawing/2014/main" id="{EBB965BA-5FAA-5543-9444-B14F3D19DD2B}"/>
              </a:ext>
            </a:extLst>
          </p:cNvPr>
          <p:cNvPicPr/>
          <p:nvPr userDrawn="1"/>
        </p:nvPicPr>
        <p:blipFill>
          <a:blip r:embed="rId5">
            <a:extLst>
              <a:ext uri="{28A0092B-C50C-407E-A947-70E740481C1C}">
                <a14:useLocalDpi xmlns:a14="http://schemas.microsoft.com/office/drawing/2010/main"/>
              </a:ext>
            </a:extLst>
          </a:blip>
          <a:stretch>
            <a:fillRect/>
          </a:stretch>
        </p:blipFill>
        <p:spPr>
          <a:xfrm>
            <a:off x="-8467" y="6460601"/>
            <a:ext cx="9956800" cy="405130"/>
          </a:xfrm>
          <a:prstGeom prst="rect">
            <a:avLst/>
          </a:prstGeom>
        </p:spPr>
      </p:pic>
    </p:spTree>
    <p:extLst>
      <p:ext uri="{BB962C8B-B14F-4D97-AF65-F5344CB8AC3E}">
        <p14:creationId xmlns:p14="http://schemas.microsoft.com/office/powerpoint/2010/main" val="554798536"/>
      </p:ext>
    </p:extLst>
  </p:cSld>
  <p:clrMap bg1="lt1" tx1="dk1" bg2="lt2" tx2="dk2" accent1="accent1" accent2="accent2" accent3="accent3" accent4="accent4" accent5="accent5" accent6="accent6" hlink="hlink" folHlink="folHlink"/>
  <p:sldLayoutIdLst>
    <p:sldLayoutId id="2147483951" r:id="rId1"/>
  </p:sldLayoutIdLst>
  <p:hf sldNum="0" hdr="0" dt="0"/>
  <p:txStyles>
    <p:titleStyle>
      <a:lvl1pPr algn="just" rtl="0" fontAlgn="base">
        <a:spcBef>
          <a:spcPct val="0"/>
        </a:spcBef>
        <a:spcAft>
          <a:spcPct val="0"/>
        </a:spcAft>
        <a:defRPr lang="en-GB" sz="3000" b="1" dirty="0" smtClean="0">
          <a:solidFill>
            <a:schemeClr val="bg1"/>
          </a:solidFill>
          <a:latin typeface="Arial" panose="020B0604020202020204" pitchFamily="34" charset="0"/>
          <a:ea typeface="+mj-ea"/>
          <a:cs typeface="Arial" panose="020B0604020202020204" pitchFamily="34" charset="0"/>
        </a:defRPr>
      </a:lvl1pPr>
      <a:lvl2pPr algn="l" rtl="0" fontAlgn="base">
        <a:spcBef>
          <a:spcPct val="0"/>
        </a:spcBef>
        <a:spcAft>
          <a:spcPct val="0"/>
        </a:spcAft>
        <a:defRPr sz="2122" b="1">
          <a:solidFill>
            <a:schemeClr val="bg1"/>
          </a:solidFill>
          <a:latin typeface="Verdana" pitchFamily="34" charset="0"/>
        </a:defRPr>
      </a:lvl2pPr>
      <a:lvl3pPr algn="l" rtl="0" fontAlgn="base">
        <a:spcBef>
          <a:spcPct val="0"/>
        </a:spcBef>
        <a:spcAft>
          <a:spcPct val="0"/>
        </a:spcAft>
        <a:defRPr sz="2122" b="1">
          <a:solidFill>
            <a:schemeClr val="bg1"/>
          </a:solidFill>
          <a:latin typeface="Verdana" pitchFamily="34" charset="0"/>
        </a:defRPr>
      </a:lvl3pPr>
      <a:lvl4pPr algn="l" rtl="0" fontAlgn="base">
        <a:spcBef>
          <a:spcPct val="0"/>
        </a:spcBef>
        <a:spcAft>
          <a:spcPct val="0"/>
        </a:spcAft>
        <a:defRPr sz="2122" b="1">
          <a:solidFill>
            <a:schemeClr val="bg1"/>
          </a:solidFill>
          <a:latin typeface="Verdana" pitchFamily="34" charset="0"/>
        </a:defRPr>
      </a:lvl4pPr>
      <a:lvl5pPr algn="l" rtl="0" fontAlgn="base">
        <a:spcBef>
          <a:spcPct val="0"/>
        </a:spcBef>
        <a:spcAft>
          <a:spcPct val="0"/>
        </a:spcAft>
        <a:defRPr sz="2122" b="1">
          <a:solidFill>
            <a:schemeClr val="bg1"/>
          </a:solidFill>
          <a:latin typeface="Verdana" pitchFamily="34" charset="0"/>
        </a:defRPr>
      </a:lvl5pPr>
      <a:lvl6pPr marL="441015" algn="l" rtl="0" fontAlgn="base">
        <a:spcBef>
          <a:spcPct val="0"/>
        </a:spcBef>
        <a:spcAft>
          <a:spcPct val="0"/>
        </a:spcAft>
        <a:defRPr sz="2122" b="1">
          <a:solidFill>
            <a:schemeClr val="bg1"/>
          </a:solidFill>
          <a:latin typeface="Verdana" pitchFamily="34" charset="0"/>
        </a:defRPr>
      </a:lvl6pPr>
      <a:lvl7pPr marL="882030" algn="l" rtl="0" fontAlgn="base">
        <a:spcBef>
          <a:spcPct val="0"/>
        </a:spcBef>
        <a:spcAft>
          <a:spcPct val="0"/>
        </a:spcAft>
        <a:defRPr sz="2122" b="1">
          <a:solidFill>
            <a:schemeClr val="bg1"/>
          </a:solidFill>
          <a:latin typeface="Verdana" pitchFamily="34" charset="0"/>
        </a:defRPr>
      </a:lvl7pPr>
      <a:lvl8pPr marL="1323045" algn="l" rtl="0" fontAlgn="base">
        <a:spcBef>
          <a:spcPct val="0"/>
        </a:spcBef>
        <a:spcAft>
          <a:spcPct val="0"/>
        </a:spcAft>
        <a:defRPr sz="2122" b="1">
          <a:solidFill>
            <a:schemeClr val="bg1"/>
          </a:solidFill>
          <a:latin typeface="Verdana" pitchFamily="34" charset="0"/>
        </a:defRPr>
      </a:lvl8pPr>
      <a:lvl9pPr marL="1764060" algn="l" rtl="0" fontAlgn="base">
        <a:spcBef>
          <a:spcPct val="0"/>
        </a:spcBef>
        <a:spcAft>
          <a:spcPct val="0"/>
        </a:spcAft>
        <a:defRPr sz="2122" b="1">
          <a:solidFill>
            <a:schemeClr val="bg1"/>
          </a:solidFill>
          <a:latin typeface="Verdana" pitchFamily="34" charset="0"/>
        </a:defRPr>
      </a:lvl9pPr>
    </p:titleStyle>
    <p:bodyStyle>
      <a:lvl1pPr marL="0" indent="0" algn="l" rtl="0" eaLnBrk="0" fontAlgn="base" hangingPunct="0">
        <a:lnSpc>
          <a:spcPct val="119000"/>
        </a:lnSpc>
        <a:spcBef>
          <a:spcPct val="20000"/>
        </a:spcBef>
        <a:spcAft>
          <a:spcPct val="0"/>
        </a:spcAft>
        <a:buClr>
          <a:srgbClr val="8197A6"/>
        </a:buClr>
        <a:buFont typeface="Arial" panose="020B0604020202020204" pitchFamily="34" charset="0"/>
        <a:buNone/>
        <a:defRPr lang="en-US" altLang="en-US" sz="1800" dirty="0">
          <a:solidFill>
            <a:srgbClr val="8197A6"/>
          </a:solidFill>
          <a:latin typeface="Arial" panose="020B0604020202020204" pitchFamily="34" charset="0"/>
          <a:ea typeface="MS PGothic" pitchFamily="34" charset="-128"/>
          <a:cs typeface="Arial" panose="020B0604020202020204" pitchFamily="34" charset="0"/>
        </a:defRPr>
      </a:lvl1pPr>
      <a:lvl2pPr marL="781326" indent="0" algn="l" rtl="0" eaLnBrk="0" fontAlgn="base" hangingPunct="0">
        <a:lnSpc>
          <a:spcPct val="119000"/>
        </a:lnSpc>
        <a:spcBef>
          <a:spcPct val="20000"/>
        </a:spcBef>
        <a:spcAft>
          <a:spcPct val="0"/>
        </a:spcAft>
        <a:buClr>
          <a:schemeClr val="accent1"/>
        </a:buClr>
        <a:buFont typeface="Verdana" pitchFamily="34" charset="0"/>
        <a:buNone/>
        <a:defRPr lang="en-US" altLang="en-US" sz="1800" dirty="0">
          <a:solidFill>
            <a:srgbClr val="8197A6"/>
          </a:solidFill>
          <a:latin typeface="Arial" panose="020B0604020202020204" pitchFamily="34" charset="0"/>
          <a:ea typeface="MS PGothic" pitchFamily="34" charset="-128"/>
          <a:cs typeface="Arial" panose="020B0604020202020204" pitchFamily="34" charset="0"/>
        </a:defRPr>
      </a:lvl2pPr>
      <a:lvl3pPr marL="1357771" indent="0" algn="l" rtl="0" eaLnBrk="0" fontAlgn="base" hangingPunct="0">
        <a:lnSpc>
          <a:spcPct val="119000"/>
        </a:lnSpc>
        <a:spcBef>
          <a:spcPct val="20000"/>
        </a:spcBef>
        <a:spcAft>
          <a:spcPct val="0"/>
        </a:spcAft>
        <a:buClr>
          <a:schemeClr val="accent1"/>
        </a:buClr>
        <a:buFont typeface="Verdana" pitchFamily="34" charset="0"/>
        <a:buNone/>
        <a:defRPr lang="en-US" altLang="en-US" sz="1800" dirty="0">
          <a:solidFill>
            <a:srgbClr val="8197A6"/>
          </a:solidFill>
          <a:latin typeface="Arial" panose="020B0604020202020204" pitchFamily="34" charset="0"/>
          <a:ea typeface="MS PGothic" pitchFamily="34" charset="-128"/>
          <a:cs typeface="Arial" panose="020B0604020202020204" pitchFamily="34" charset="0"/>
        </a:defRPr>
      </a:lvl3pPr>
      <a:lvl4pPr marL="1934216" indent="0" algn="l" rtl="0" eaLnBrk="0" fontAlgn="base" hangingPunct="0">
        <a:lnSpc>
          <a:spcPct val="119000"/>
        </a:lnSpc>
        <a:spcBef>
          <a:spcPct val="20000"/>
        </a:spcBef>
        <a:spcAft>
          <a:spcPct val="0"/>
        </a:spcAft>
        <a:buClr>
          <a:schemeClr val="accent1"/>
        </a:buClr>
        <a:buFont typeface="Verdana" pitchFamily="34" charset="0"/>
        <a:buNone/>
        <a:defRPr lang="en-US" altLang="en-US" sz="1800" dirty="0">
          <a:solidFill>
            <a:srgbClr val="8197A6"/>
          </a:solidFill>
          <a:latin typeface="Arial" charset="0"/>
          <a:ea typeface="MS PGothic" pitchFamily="34" charset="-128"/>
          <a:cs typeface="Arial" charset="0"/>
        </a:defRPr>
      </a:lvl4pPr>
      <a:lvl5pPr marL="2510661" indent="0" algn="l" rtl="0" eaLnBrk="0" fontAlgn="base" hangingPunct="0">
        <a:lnSpc>
          <a:spcPct val="119000"/>
        </a:lnSpc>
        <a:spcBef>
          <a:spcPct val="20000"/>
        </a:spcBef>
        <a:spcAft>
          <a:spcPct val="0"/>
        </a:spcAft>
        <a:buClr>
          <a:schemeClr val="accent1"/>
        </a:buClr>
        <a:buFont typeface="Verdana" pitchFamily="34" charset="0"/>
        <a:buNone/>
        <a:defRPr lang="en-GB" altLang="en-US" sz="1800" dirty="0">
          <a:solidFill>
            <a:srgbClr val="8197A6"/>
          </a:solidFill>
          <a:latin typeface="Arial" charset="0"/>
          <a:ea typeface="MS PGothic" pitchFamily="34" charset="-128"/>
          <a:cs typeface="Arial" charset="0"/>
        </a:defRPr>
      </a:lvl5pPr>
      <a:lvl6pPr marL="3356615"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6pPr>
      <a:lvl7pPr marL="3797630"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7pPr>
      <a:lvl8pPr marL="4238645"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8pPr>
      <a:lvl9pPr marL="4679660"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9pPr>
    </p:bodyStyle>
    <p:otherStyle>
      <a:defPPr>
        <a:defRPr lang="en-US"/>
      </a:defPPr>
      <a:lvl1pPr marL="0" algn="l" defTabSz="882030" rtl="0" eaLnBrk="1" latinLnBrk="0" hangingPunct="1">
        <a:defRPr sz="1736" kern="1200">
          <a:solidFill>
            <a:schemeClr val="tx1"/>
          </a:solidFill>
          <a:latin typeface="+mn-lt"/>
          <a:ea typeface="+mn-ea"/>
          <a:cs typeface="+mn-cs"/>
        </a:defRPr>
      </a:lvl1pPr>
      <a:lvl2pPr marL="441015" algn="l" defTabSz="882030" rtl="0" eaLnBrk="1" latinLnBrk="0" hangingPunct="1">
        <a:defRPr sz="1736" kern="1200">
          <a:solidFill>
            <a:schemeClr val="tx1"/>
          </a:solidFill>
          <a:latin typeface="+mn-lt"/>
          <a:ea typeface="+mn-ea"/>
          <a:cs typeface="+mn-cs"/>
        </a:defRPr>
      </a:lvl2pPr>
      <a:lvl3pPr marL="882030" algn="l" defTabSz="882030" rtl="0" eaLnBrk="1" latinLnBrk="0" hangingPunct="1">
        <a:defRPr sz="1736" kern="1200">
          <a:solidFill>
            <a:schemeClr val="tx1"/>
          </a:solidFill>
          <a:latin typeface="+mn-lt"/>
          <a:ea typeface="+mn-ea"/>
          <a:cs typeface="+mn-cs"/>
        </a:defRPr>
      </a:lvl3pPr>
      <a:lvl4pPr marL="1323045" algn="l" defTabSz="882030" rtl="0" eaLnBrk="1" latinLnBrk="0" hangingPunct="1">
        <a:defRPr sz="1736" kern="1200">
          <a:solidFill>
            <a:schemeClr val="tx1"/>
          </a:solidFill>
          <a:latin typeface="+mn-lt"/>
          <a:ea typeface="+mn-ea"/>
          <a:cs typeface="+mn-cs"/>
        </a:defRPr>
      </a:lvl4pPr>
      <a:lvl5pPr marL="1764060" algn="l" defTabSz="882030" rtl="0" eaLnBrk="1" latinLnBrk="0" hangingPunct="1">
        <a:defRPr sz="1736" kern="1200">
          <a:solidFill>
            <a:schemeClr val="tx1"/>
          </a:solidFill>
          <a:latin typeface="+mn-lt"/>
          <a:ea typeface="+mn-ea"/>
          <a:cs typeface="+mn-cs"/>
        </a:defRPr>
      </a:lvl5pPr>
      <a:lvl6pPr marL="2205076" algn="l" defTabSz="882030" rtl="0" eaLnBrk="1" latinLnBrk="0" hangingPunct="1">
        <a:defRPr sz="1736" kern="1200">
          <a:solidFill>
            <a:schemeClr val="tx1"/>
          </a:solidFill>
          <a:latin typeface="+mn-lt"/>
          <a:ea typeface="+mn-ea"/>
          <a:cs typeface="+mn-cs"/>
        </a:defRPr>
      </a:lvl6pPr>
      <a:lvl7pPr marL="2646091" algn="l" defTabSz="882030" rtl="0" eaLnBrk="1" latinLnBrk="0" hangingPunct="1">
        <a:defRPr sz="1736" kern="1200">
          <a:solidFill>
            <a:schemeClr val="tx1"/>
          </a:solidFill>
          <a:latin typeface="+mn-lt"/>
          <a:ea typeface="+mn-ea"/>
          <a:cs typeface="+mn-cs"/>
        </a:defRPr>
      </a:lvl7pPr>
      <a:lvl8pPr marL="3087106" algn="l" defTabSz="882030" rtl="0" eaLnBrk="1" latinLnBrk="0" hangingPunct="1">
        <a:defRPr sz="1736" kern="1200">
          <a:solidFill>
            <a:schemeClr val="tx1"/>
          </a:solidFill>
          <a:latin typeface="+mn-lt"/>
          <a:ea typeface="+mn-ea"/>
          <a:cs typeface="+mn-cs"/>
        </a:defRPr>
      </a:lvl8pPr>
      <a:lvl9pPr marL="3528121" algn="l" defTabSz="882030" rtl="0" eaLnBrk="1" latinLnBrk="0" hangingPunct="1">
        <a:defRPr sz="173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51"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Text Box DG"/>
          <p:cNvSpPr txBox="1">
            <a:spLocks noChangeArrowheads="1"/>
          </p:cNvSpPr>
          <p:nvPr userDrawn="1"/>
        </p:nvSpPr>
        <p:spPr bwMode="auto">
          <a:xfrm>
            <a:off x="772995" y="447366"/>
            <a:ext cx="6706956"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772" noProof="0" dirty="0"/>
          </a:p>
        </p:txBody>
      </p:sp>
      <p:sp>
        <p:nvSpPr>
          <p:cNvPr id="10" name="Rectangle 6"/>
          <p:cNvSpPr>
            <a:spLocks noGrp="1" noChangeArrowheads="1"/>
          </p:cNvSpPr>
          <p:nvPr>
            <p:ph type="title"/>
          </p:nvPr>
        </p:nvSpPr>
        <p:spPr bwMode="auto">
          <a:xfrm>
            <a:off x="216000" y="154800"/>
            <a:ext cx="10108800" cy="565200"/>
          </a:xfrm>
          <a:prstGeom prst="rect">
            <a:avLst/>
          </a:prstGeom>
          <a:noFill/>
          <a:ln>
            <a:noFill/>
          </a:ln>
        </p:spPr>
        <p:txBody>
          <a:bodyPr vert="horz" wrap="square" lIns="91440" tIns="45720" rIns="91440" bIns="45720" numCol="1" anchor="ctr" anchorCtr="0" compatLnSpc="1">
            <a:prstTxWarp prst="textNoShape">
              <a:avLst/>
            </a:prstTxWarp>
            <a:spAutoFit/>
          </a:bodyPr>
          <a:lstStyle/>
          <a:p>
            <a:pPr lvl="0" algn="l" rtl="0" eaLnBrk="1" fontAlgn="base" hangingPunct="1">
              <a:spcBef>
                <a:spcPct val="0"/>
              </a:spcBef>
              <a:spcAft>
                <a:spcPct val="0"/>
              </a:spcAft>
            </a:pPr>
            <a:r>
              <a:rPr lang="en-GB" altLang="en-US" noProof="0" dirty="0"/>
              <a:t>CLICK TO EDIT MASTER TITLE STYLE</a:t>
            </a:r>
            <a:endParaRPr lang="en-GB" noProof="0" dirty="0"/>
          </a:p>
        </p:txBody>
      </p:sp>
      <p:sp>
        <p:nvSpPr>
          <p:cNvPr id="63" name="Rectangle 2">
            <a:extLst>
              <a:ext uri="{FF2B5EF4-FFF2-40B4-BE49-F238E27FC236}">
                <a16:creationId xmlns:a16="http://schemas.microsoft.com/office/drawing/2014/main" id="{0341B57B-D657-44D2-A69B-8571F2FEB2FC}"/>
              </a:ext>
            </a:extLst>
          </p:cNvPr>
          <p:cNvSpPr>
            <a:spLocks noGrp="1" noChangeArrowheads="1"/>
          </p:cNvSpPr>
          <p:nvPr>
            <p:ph type="body" idx="1"/>
          </p:nvPr>
        </p:nvSpPr>
        <p:spPr bwMode="auto">
          <a:xfrm>
            <a:off x="219600" y="882000"/>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sp>
        <p:nvSpPr>
          <p:cNvPr id="67" name="Text Box DG">
            <a:extLst>
              <a:ext uri="{FF2B5EF4-FFF2-40B4-BE49-F238E27FC236}">
                <a16:creationId xmlns:a16="http://schemas.microsoft.com/office/drawing/2014/main" id="{041D4B4D-8C28-4798-BDA6-9AF59297F358}"/>
              </a:ext>
            </a:extLst>
          </p:cNvPr>
          <p:cNvSpPr txBox="1">
            <a:spLocks noChangeArrowheads="1"/>
          </p:cNvSpPr>
          <p:nvPr userDrawn="1"/>
        </p:nvSpPr>
        <p:spPr bwMode="auto">
          <a:xfrm>
            <a:off x="772995" y="447366"/>
            <a:ext cx="6706956"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772" noProof="0" dirty="0"/>
          </a:p>
        </p:txBody>
      </p:sp>
      <p:sp>
        <p:nvSpPr>
          <p:cNvPr id="14" name="Text Box 38"/>
          <p:cNvSpPr txBox="1">
            <a:spLocks noChangeArrowheads="1"/>
          </p:cNvSpPr>
          <p:nvPr userDrawn="1"/>
        </p:nvSpPr>
        <p:spPr bwMode="auto">
          <a:xfrm>
            <a:off x="221404" y="6202800"/>
            <a:ext cx="12118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spAutoFit/>
          </a:bodyPr>
          <a:lstStyle/>
          <a:p>
            <a:pPr algn="l">
              <a:spcBef>
                <a:spcPct val="50000"/>
              </a:spcBef>
            </a:pPr>
            <a:r>
              <a:rPr lang="en-GB" sz="800" noProof="0" dirty="0">
                <a:solidFill>
                  <a:srgbClr val="8197A6"/>
                </a:solidFill>
                <a:latin typeface="Arial" panose="020B0604020202020204" pitchFamily="34" charset="0"/>
                <a:cs typeface="Arial" panose="020B0604020202020204" pitchFamily="34" charset="0"/>
              </a:rPr>
              <a:t> </a:t>
            </a:r>
          </a:p>
        </p:txBody>
      </p:sp>
      <p:sp>
        <p:nvSpPr>
          <p:cNvPr id="2" name="Text Box 34">
            <a:extLst>
              <a:ext uri="{FF2B5EF4-FFF2-40B4-BE49-F238E27FC236}">
                <a16:creationId xmlns:a16="http://schemas.microsoft.com/office/drawing/2014/main" id="{06E20340-F309-4C15-A091-9346422556E1}"/>
              </a:ext>
            </a:extLst>
          </p:cNvPr>
          <p:cNvSpPr txBox="1">
            <a:spLocks noChangeArrowheads="1"/>
          </p:cNvSpPr>
          <p:nvPr userDrawn="1"/>
        </p:nvSpPr>
        <p:spPr bwMode="auto">
          <a:xfrm>
            <a:off x="8204400" y="6202800"/>
            <a:ext cx="3751200" cy="2154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0">
            <a:spAutoFit/>
          </a:bodyPr>
          <a:lstStyle/>
          <a:p>
            <a:pPr algn="r">
              <a:spcBef>
                <a:spcPct val="50000"/>
              </a:spcBef>
            </a:pPr>
            <a:r>
              <a:rPr lang="it-IT" sz="800" noProof="1">
                <a:solidFill>
                  <a:schemeClr val="bg1"/>
                </a:solidFill>
                <a:latin typeface="Arial" panose="020B0604020202020204" pitchFamily="34" charset="0"/>
                <a:cs typeface="Arial" panose="020B0604020202020204" pitchFamily="34" charset="0"/>
              </a:rPr>
              <a:t>  </a:t>
            </a:r>
            <a:fld id="{FDAC5C42-9B53-4063-AF51-A40D4C64F718}" type="slidenum">
              <a:rPr lang="it-IT" sz="800" noProof="1" smtClean="0">
                <a:solidFill>
                  <a:srgbClr val="8197A6"/>
                </a:solidFill>
                <a:latin typeface="Arial" panose="020B0604020202020204" pitchFamily="34" charset="0"/>
                <a:cs typeface="Arial" panose="020B0604020202020204" pitchFamily="34" charset="0"/>
              </a:rPr>
              <a:t>‹#›</a:t>
            </a:fld>
            <a:endParaRPr lang="en-GB" sz="800" noProof="1">
              <a:solidFill>
                <a:srgbClr val="8197A6"/>
              </a:solidFill>
              <a:latin typeface="Arial" panose="020B0604020202020204" pitchFamily="34" charset="0"/>
              <a:cs typeface="Arial" panose="020B0604020202020204" pitchFamily="34" charset="0"/>
            </a:endParaRPr>
          </a:p>
        </p:txBody>
      </p:sp>
      <p:pic>
        <p:nvPicPr>
          <p:cNvPr id="38" name="Picture 37">
            <a:extLst>
              <a:ext uri="{FF2B5EF4-FFF2-40B4-BE49-F238E27FC236}">
                <a16:creationId xmlns:a16="http://schemas.microsoft.com/office/drawing/2014/main" id="{AA5060D9-A09D-4130-9267-1E715CE49C5B}"/>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343245" y="6585917"/>
            <a:ext cx="1636920" cy="105918"/>
          </a:xfrm>
          <a:prstGeom prst="rect">
            <a:avLst/>
          </a:prstGeom>
        </p:spPr>
      </p:pic>
      <p:pic>
        <p:nvPicPr>
          <p:cNvPr id="94" name="Picture 93">
            <a:extLst>
              <a:ext uri="{FF2B5EF4-FFF2-40B4-BE49-F238E27FC236}">
                <a16:creationId xmlns:a16="http://schemas.microsoft.com/office/drawing/2014/main" id="{4732B035-7DC9-457A-B11E-1F17E69F566A}"/>
              </a:ext>
            </a:extLst>
          </p:cNvPr>
          <p:cNvPicPr>
            <a:picLocks/>
          </p:cNvPicPr>
          <p:nvPr userDrawn="1"/>
        </p:nvPicPr>
        <p:blipFill>
          <a:blip r:embed="rId14" cstate="print">
            <a:extLst>
              <a:ext uri="{28A0092B-C50C-407E-A947-70E740481C1C}">
                <a14:useLocalDpi xmlns:a14="http://schemas.microsoft.com/office/drawing/2010/main" val="0"/>
              </a:ext>
            </a:extLst>
          </a:blip>
          <a:stretch>
            <a:fillRect/>
          </a:stretch>
        </p:blipFill>
        <p:spPr>
          <a:xfrm>
            <a:off x="10331489" y="-215904"/>
            <a:ext cx="2095200" cy="1314000"/>
          </a:xfrm>
          <a:prstGeom prst="rect">
            <a:avLst/>
          </a:prstGeom>
        </p:spPr>
      </p:pic>
      <p:pic>
        <p:nvPicPr>
          <p:cNvPr id="37" name="Picture 36">
            <a:extLst>
              <a:ext uri="{FF2B5EF4-FFF2-40B4-BE49-F238E27FC236}">
                <a16:creationId xmlns:a16="http://schemas.microsoft.com/office/drawing/2014/main" id="{EBB965BA-5FAA-5543-9444-B14F3D19DD2B}"/>
              </a:ext>
            </a:extLst>
          </p:cNvPr>
          <p:cNvPicPr/>
          <p:nvPr userDrawn="1"/>
        </p:nvPicPr>
        <p:blipFill>
          <a:blip r:embed="rId15">
            <a:extLst>
              <a:ext uri="{28A0092B-C50C-407E-A947-70E740481C1C}">
                <a14:useLocalDpi xmlns:a14="http://schemas.microsoft.com/office/drawing/2010/main"/>
              </a:ext>
            </a:extLst>
          </a:blip>
          <a:stretch>
            <a:fillRect/>
          </a:stretch>
        </p:blipFill>
        <p:spPr>
          <a:xfrm>
            <a:off x="-8467" y="6455517"/>
            <a:ext cx="9956800" cy="405130"/>
          </a:xfrm>
          <a:prstGeom prst="rect">
            <a:avLst/>
          </a:prstGeom>
        </p:spPr>
      </p:pic>
    </p:spTree>
    <p:extLst>
      <p:ext uri="{BB962C8B-B14F-4D97-AF65-F5344CB8AC3E}">
        <p14:creationId xmlns:p14="http://schemas.microsoft.com/office/powerpoint/2010/main" val="3659391583"/>
      </p:ext>
    </p:extLst>
  </p:cSld>
  <p:clrMap bg1="lt1" tx1="dk1" bg2="lt2" tx2="dk2" accent1="accent1" accent2="accent2" accent3="accent3" accent4="accent4" accent5="accent5" accent6="accent6" hlink="hlink" folHlink="folHlink"/>
  <p:sldLayoutIdLst>
    <p:sldLayoutId id="2147483976" r:id="rId1"/>
    <p:sldLayoutId id="2147483961" r:id="rId2"/>
    <p:sldLayoutId id="2147483962" r:id="rId3"/>
    <p:sldLayoutId id="2147483963" r:id="rId4"/>
    <p:sldLayoutId id="2147483964" r:id="rId5"/>
    <p:sldLayoutId id="2147483965" r:id="rId6"/>
    <p:sldLayoutId id="2147483972" r:id="rId7"/>
    <p:sldLayoutId id="2147483966" r:id="rId8"/>
    <p:sldLayoutId id="2147483967" r:id="rId9"/>
    <p:sldLayoutId id="2147483968" r:id="rId10"/>
    <p:sldLayoutId id="2147483969" r:id="rId11"/>
  </p:sldLayoutIdLst>
  <p:hf sldNum="0" hdr="0" dt="0"/>
  <p:txStyles>
    <p:titleStyle>
      <a:lvl1pPr algn="just" rtl="0" fontAlgn="base">
        <a:spcBef>
          <a:spcPct val="0"/>
        </a:spcBef>
        <a:spcAft>
          <a:spcPct val="0"/>
        </a:spcAft>
        <a:defRPr lang="en-GB" sz="3000" b="1" dirty="0" smtClean="0">
          <a:solidFill>
            <a:srgbClr val="003249"/>
          </a:solidFill>
          <a:latin typeface="Arial" panose="020B0604020202020204" pitchFamily="34" charset="0"/>
          <a:ea typeface="+mj-ea"/>
          <a:cs typeface="Arial" panose="020B0604020202020204" pitchFamily="34" charset="0"/>
        </a:defRPr>
      </a:lvl1pPr>
      <a:lvl2pPr algn="l" rtl="0" fontAlgn="base">
        <a:spcBef>
          <a:spcPct val="0"/>
        </a:spcBef>
        <a:spcAft>
          <a:spcPct val="0"/>
        </a:spcAft>
        <a:defRPr sz="2122" b="1">
          <a:solidFill>
            <a:schemeClr val="bg1"/>
          </a:solidFill>
          <a:latin typeface="Verdana" pitchFamily="34" charset="0"/>
        </a:defRPr>
      </a:lvl2pPr>
      <a:lvl3pPr algn="l" rtl="0" fontAlgn="base">
        <a:spcBef>
          <a:spcPct val="0"/>
        </a:spcBef>
        <a:spcAft>
          <a:spcPct val="0"/>
        </a:spcAft>
        <a:defRPr sz="2122" b="1">
          <a:solidFill>
            <a:schemeClr val="bg1"/>
          </a:solidFill>
          <a:latin typeface="Verdana" pitchFamily="34" charset="0"/>
        </a:defRPr>
      </a:lvl3pPr>
      <a:lvl4pPr algn="l" rtl="0" fontAlgn="base">
        <a:spcBef>
          <a:spcPct val="0"/>
        </a:spcBef>
        <a:spcAft>
          <a:spcPct val="0"/>
        </a:spcAft>
        <a:defRPr sz="2122" b="1">
          <a:solidFill>
            <a:schemeClr val="bg1"/>
          </a:solidFill>
          <a:latin typeface="Verdana" pitchFamily="34" charset="0"/>
        </a:defRPr>
      </a:lvl4pPr>
      <a:lvl5pPr algn="l" rtl="0" fontAlgn="base">
        <a:spcBef>
          <a:spcPct val="0"/>
        </a:spcBef>
        <a:spcAft>
          <a:spcPct val="0"/>
        </a:spcAft>
        <a:defRPr sz="2122" b="1">
          <a:solidFill>
            <a:schemeClr val="bg1"/>
          </a:solidFill>
          <a:latin typeface="Verdana" pitchFamily="34" charset="0"/>
        </a:defRPr>
      </a:lvl5pPr>
      <a:lvl6pPr marL="441015" algn="l" rtl="0" fontAlgn="base">
        <a:spcBef>
          <a:spcPct val="0"/>
        </a:spcBef>
        <a:spcAft>
          <a:spcPct val="0"/>
        </a:spcAft>
        <a:defRPr sz="2122" b="1">
          <a:solidFill>
            <a:schemeClr val="bg1"/>
          </a:solidFill>
          <a:latin typeface="Verdana" pitchFamily="34" charset="0"/>
        </a:defRPr>
      </a:lvl6pPr>
      <a:lvl7pPr marL="882030" algn="l" rtl="0" fontAlgn="base">
        <a:spcBef>
          <a:spcPct val="0"/>
        </a:spcBef>
        <a:spcAft>
          <a:spcPct val="0"/>
        </a:spcAft>
        <a:defRPr sz="2122" b="1">
          <a:solidFill>
            <a:schemeClr val="bg1"/>
          </a:solidFill>
          <a:latin typeface="Verdana" pitchFamily="34" charset="0"/>
        </a:defRPr>
      </a:lvl7pPr>
      <a:lvl8pPr marL="1323045" algn="l" rtl="0" fontAlgn="base">
        <a:spcBef>
          <a:spcPct val="0"/>
        </a:spcBef>
        <a:spcAft>
          <a:spcPct val="0"/>
        </a:spcAft>
        <a:defRPr sz="2122" b="1">
          <a:solidFill>
            <a:schemeClr val="bg1"/>
          </a:solidFill>
          <a:latin typeface="Verdana" pitchFamily="34" charset="0"/>
        </a:defRPr>
      </a:lvl8pPr>
      <a:lvl9pPr marL="1764060" algn="l" rtl="0" fontAlgn="base">
        <a:spcBef>
          <a:spcPct val="0"/>
        </a:spcBef>
        <a:spcAft>
          <a:spcPct val="0"/>
        </a:spcAft>
        <a:defRPr sz="2122" b="1">
          <a:solidFill>
            <a:schemeClr val="bg1"/>
          </a:solidFill>
          <a:latin typeface="Verdana" pitchFamily="34" charset="0"/>
        </a:defRPr>
      </a:lvl9pPr>
    </p:titleStyle>
    <p:bodyStyle>
      <a:lvl1pPr marL="0" indent="0" algn="l" rtl="0" eaLnBrk="0" fontAlgn="base" hangingPunct="0">
        <a:lnSpc>
          <a:spcPct val="119000"/>
        </a:lnSpc>
        <a:spcBef>
          <a:spcPct val="20000"/>
        </a:spcBef>
        <a:spcAft>
          <a:spcPct val="0"/>
        </a:spcAft>
        <a:buClr>
          <a:srgbClr val="8197A6"/>
        </a:buClr>
        <a:buFont typeface="Arial" panose="020B0604020202020204" pitchFamily="34" charset="0"/>
        <a:buNone/>
        <a:defRPr lang="en-US" altLang="en-US" sz="1800" dirty="0">
          <a:solidFill>
            <a:srgbClr val="8197A6"/>
          </a:solidFill>
          <a:latin typeface="Arial" panose="020B0604020202020204" pitchFamily="34" charset="0"/>
          <a:ea typeface="MS PGothic" pitchFamily="34" charset="-128"/>
          <a:cs typeface="Arial" panose="020B0604020202020204" pitchFamily="34" charset="0"/>
        </a:defRPr>
      </a:lvl1pPr>
      <a:lvl2pPr marL="781326" indent="0" algn="l" rtl="0" eaLnBrk="0" fontAlgn="base" hangingPunct="0">
        <a:lnSpc>
          <a:spcPct val="119000"/>
        </a:lnSpc>
        <a:spcBef>
          <a:spcPct val="20000"/>
        </a:spcBef>
        <a:spcAft>
          <a:spcPct val="0"/>
        </a:spcAft>
        <a:buClr>
          <a:schemeClr val="accent1"/>
        </a:buClr>
        <a:buFont typeface="Verdana" pitchFamily="34" charset="0"/>
        <a:buNone/>
        <a:defRPr lang="en-US" altLang="en-US" sz="1800" dirty="0">
          <a:solidFill>
            <a:srgbClr val="8197A6"/>
          </a:solidFill>
          <a:latin typeface="Arial" panose="020B0604020202020204" pitchFamily="34" charset="0"/>
          <a:ea typeface="MS PGothic" pitchFamily="34" charset="-128"/>
          <a:cs typeface="Arial" panose="020B0604020202020204" pitchFamily="34" charset="0"/>
        </a:defRPr>
      </a:lvl2pPr>
      <a:lvl3pPr marL="1357771" indent="0" algn="l" rtl="0" eaLnBrk="0" fontAlgn="base" hangingPunct="0">
        <a:lnSpc>
          <a:spcPct val="119000"/>
        </a:lnSpc>
        <a:spcBef>
          <a:spcPct val="20000"/>
        </a:spcBef>
        <a:spcAft>
          <a:spcPct val="0"/>
        </a:spcAft>
        <a:buClr>
          <a:schemeClr val="accent1"/>
        </a:buClr>
        <a:buFont typeface="Verdana" pitchFamily="34" charset="0"/>
        <a:buNone/>
        <a:defRPr lang="en-US" altLang="en-US" sz="1800" dirty="0">
          <a:solidFill>
            <a:srgbClr val="8197A6"/>
          </a:solidFill>
          <a:latin typeface="Arial" panose="020B0604020202020204" pitchFamily="34" charset="0"/>
          <a:ea typeface="MS PGothic" pitchFamily="34" charset="-128"/>
          <a:cs typeface="Arial" panose="020B0604020202020204" pitchFamily="34" charset="0"/>
        </a:defRPr>
      </a:lvl3pPr>
      <a:lvl4pPr marL="1934216" indent="0" algn="l" rtl="0" eaLnBrk="0" fontAlgn="base" hangingPunct="0">
        <a:lnSpc>
          <a:spcPct val="119000"/>
        </a:lnSpc>
        <a:spcBef>
          <a:spcPct val="20000"/>
        </a:spcBef>
        <a:spcAft>
          <a:spcPct val="0"/>
        </a:spcAft>
        <a:buClr>
          <a:schemeClr val="accent1"/>
        </a:buClr>
        <a:buFont typeface="Verdana" pitchFamily="34" charset="0"/>
        <a:buNone/>
        <a:defRPr lang="en-US" altLang="en-US" sz="1800" dirty="0">
          <a:solidFill>
            <a:srgbClr val="8197A6"/>
          </a:solidFill>
          <a:latin typeface="Arial" charset="0"/>
          <a:ea typeface="MS PGothic" pitchFamily="34" charset="-128"/>
          <a:cs typeface="Arial" charset="0"/>
        </a:defRPr>
      </a:lvl4pPr>
      <a:lvl5pPr marL="2510661" indent="0" algn="l" rtl="0" eaLnBrk="0" fontAlgn="base" hangingPunct="0">
        <a:lnSpc>
          <a:spcPct val="119000"/>
        </a:lnSpc>
        <a:spcBef>
          <a:spcPct val="20000"/>
        </a:spcBef>
        <a:spcAft>
          <a:spcPct val="0"/>
        </a:spcAft>
        <a:buClr>
          <a:schemeClr val="accent1"/>
        </a:buClr>
        <a:buFont typeface="Verdana" pitchFamily="34" charset="0"/>
        <a:buNone/>
        <a:defRPr lang="en-GB" altLang="en-US" sz="1800" dirty="0">
          <a:solidFill>
            <a:srgbClr val="8197A6"/>
          </a:solidFill>
          <a:latin typeface="Arial" charset="0"/>
          <a:ea typeface="MS PGothic" pitchFamily="34" charset="-128"/>
          <a:cs typeface="Arial" charset="0"/>
        </a:defRPr>
      </a:lvl5pPr>
      <a:lvl6pPr marL="3356615"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6pPr>
      <a:lvl7pPr marL="3797630"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7pPr>
      <a:lvl8pPr marL="4238645"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8pPr>
      <a:lvl9pPr marL="4679660"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9pPr>
    </p:bodyStyle>
    <p:otherStyle>
      <a:defPPr>
        <a:defRPr lang="en-US"/>
      </a:defPPr>
      <a:lvl1pPr marL="0" algn="l" defTabSz="882030" rtl="0" eaLnBrk="1" latinLnBrk="0" hangingPunct="1">
        <a:defRPr sz="1736" kern="1200">
          <a:solidFill>
            <a:schemeClr val="tx1"/>
          </a:solidFill>
          <a:latin typeface="+mn-lt"/>
          <a:ea typeface="+mn-ea"/>
          <a:cs typeface="+mn-cs"/>
        </a:defRPr>
      </a:lvl1pPr>
      <a:lvl2pPr marL="441015" algn="l" defTabSz="882030" rtl="0" eaLnBrk="1" latinLnBrk="0" hangingPunct="1">
        <a:defRPr sz="1736" kern="1200">
          <a:solidFill>
            <a:schemeClr val="tx1"/>
          </a:solidFill>
          <a:latin typeface="+mn-lt"/>
          <a:ea typeface="+mn-ea"/>
          <a:cs typeface="+mn-cs"/>
        </a:defRPr>
      </a:lvl2pPr>
      <a:lvl3pPr marL="882030" algn="l" defTabSz="882030" rtl="0" eaLnBrk="1" latinLnBrk="0" hangingPunct="1">
        <a:defRPr sz="1736" kern="1200">
          <a:solidFill>
            <a:schemeClr val="tx1"/>
          </a:solidFill>
          <a:latin typeface="+mn-lt"/>
          <a:ea typeface="+mn-ea"/>
          <a:cs typeface="+mn-cs"/>
        </a:defRPr>
      </a:lvl3pPr>
      <a:lvl4pPr marL="1323045" algn="l" defTabSz="882030" rtl="0" eaLnBrk="1" latinLnBrk="0" hangingPunct="1">
        <a:defRPr sz="1736" kern="1200">
          <a:solidFill>
            <a:schemeClr val="tx1"/>
          </a:solidFill>
          <a:latin typeface="+mn-lt"/>
          <a:ea typeface="+mn-ea"/>
          <a:cs typeface="+mn-cs"/>
        </a:defRPr>
      </a:lvl4pPr>
      <a:lvl5pPr marL="1764060" algn="l" defTabSz="882030" rtl="0" eaLnBrk="1" latinLnBrk="0" hangingPunct="1">
        <a:defRPr sz="1736" kern="1200">
          <a:solidFill>
            <a:schemeClr val="tx1"/>
          </a:solidFill>
          <a:latin typeface="+mn-lt"/>
          <a:ea typeface="+mn-ea"/>
          <a:cs typeface="+mn-cs"/>
        </a:defRPr>
      </a:lvl5pPr>
      <a:lvl6pPr marL="2205076" algn="l" defTabSz="882030" rtl="0" eaLnBrk="1" latinLnBrk="0" hangingPunct="1">
        <a:defRPr sz="1736" kern="1200">
          <a:solidFill>
            <a:schemeClr val="tx1"/>
          </a:solidFill>
          <a:latin typeface="+mn-lt"/>
          <a:ea typeface="+mn-ea"/>
          <a:cs typeface="+mn-cs"/>
        </a:defRPr>
      </a:lvl6pPr>
      <a:lvl7pPr marL="2646091" algn="l" defTabSz="882030" rtl="0" eaLnBrk="1" latinLnBrk="0" hangingPunct="1">
        <a:defRPr sz="1736" kern="1200">
          <a:solidFill>
            <a:schemeClr val="tx1"/>
          </a:solidFill>
          <a:latin typeface="+mn-lt"/>
          <a:ea typeface="+mn-ea"/>
          <a:cs typeface="+mn-cs"/>
        </a:defRPr>
      </a:lvl7pPr>
      <a:lvl8pPr marL="3087106" algn="l" defTabSz="882030" rtl="0" eaLnBrk="1" latinLnBrk="0" hangingPunct="1">
        <a:defRPr sz="1736" kern="1200">
          <a:solidFill>
            <a:schemeClr val="tx1"/>
          </a:solidFill>
          <a:latin typeface="+mn-lt"/>
          <a:ea typeface="+mn-ea"/>
          <a:cs typeface="+mn-cs"/>
        </a:defRPr>
      </a:lvl8pPr>
      <a:lvl9pPr marL="3528121" algn="l" defTabSz="882030" rtl="0" eaLnBrk="1" latinLnBrk="0" hangingPunct="1">
        <a:defRPr sz="173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51"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Text Box DG"/>
          <p:cNvSpPr txBox="1">
            <a:spLocks noChangeArrowheads="1"/>
          </p:cNvSpPr>
          <p:nvPr userDrawn="1"/>
        </p:nvSpPr>
        <p:spPr bwMode="auto">
          <a:xfrm>
            <a:off x="772995" y="447366"/>
            <a:ext cx="6706956"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772" noProof="0" dirty="0"/>
          </a:p>
        </p:txBody>
      </p:sp>
      <p:sp>
        <p:nvSpPr>
          <p:cNvPr id="10" name="Rectangle 6"/>
          <p:cNvSpPr>
            <a:spLocks noGrp="1" noChangeArrowheads="1"/>
          </p:cNvSpPr>
          <p:nvPr>
            <p:ph type="title"/>
          </p:nvPr>
        </p:nvSpPr>
        <p:spPr bwMode="auto">
          <a:xfrm>
            <a:off x="216000" y="154800"/>
            <a:ext cx="9748800" cy="565200"/>
          </a:xfrm>
          <a:prstGeom prst="rect">
            <a:avLst/>
          </a:prstGeom>
          <a:noFill/>
          <a:ln>
            <a:noFill/>
          </a:ln>
        </p:spPr>
        <p:txBody>
          <a:bodyPr vert="horz" wrap="square" lIns="91440" tIns="45720" rIns="91440" bIns="45720" numCol="1" anchor="ctr" anchorCtr="0" compatLnSpc="1">
            <a:prstTxWarp prst="textNoShape">
              <a:avLst/>
            </a:prstTxWarp>
            <a:spAutoFit/>
          </a:bodyPr>
          <a:lstStyle/>
          <a:p>
            <a:pPr lvl="0" algn="l" rtl="0" eaLnBrk="1" fontAlgn="base" hangingPunct="1">
              <a:spcBef>
                <a:spcPct val="0"/>
              </a:spcBef>
              <a:spcAft>
                <a:spcPct val="0"/>
              </a:spcAft>
            </a:pPr>
            <a:r>
              <a:rPr lang="en-GB" altLang="en-US" noProof="0" dirty="0"/>
              <a:t>CLICK TO EDIT MASTER TITLE STYLE</a:t>
            </a:r>
            <a:endParaRPr lang="en-GB" noProof="0" dirty="0"/>
          </a:p>
        </p:txBody>
      </p:sp>
      <p:sp>
        <p:nvSpPr>
          <p:cNvPr id="14" name="Text Box 38"/>
          <p:cNvSpPr txBox="1">
            <a:spLocks noChangeArrowheads="1"/>
          </p:cNvSpPr>
          <p:nvPr userDrawn="1"/>
        </p:nvSpPr>
        <p:spPr bwMode="auto">
          <a:xfrm>
            <a:off x="221404" y="6202800"/>
            <a:ext cx="12118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spAutoFit/>
          </a:bodyPr>
          <a:lstStyle/>
          <a:p>
            <a:pPr algn="l">
              <a:spcBef>
                <a:spcPct val="50000"/>
              </a:spcBef>
            </a:pPr>
            <a:r>
              <a:rPr lang="en-GB" sz="800" noProof="0" dirty="0">
                <a:solidFill>
                  <a:srgbClr val="8197A6"/>
                </a:solidFill>
                <a:latin typeface="Arial" panose="020B0604020202020204" pitchFamily="34" charset="0"/>
                <a:cs typeface="Arial" panose="020B0604020202020204" pitchFamily="34" charset="0"/>
              </a:rPr>
              <a:t> </a:t>
            </a:r>
          </a:p>
        </p:txBody>
      </p:sp>
      <p:cxnSp>
        <p:nvCxnSpPr>
          <p:cNvPr id="34" name="Straight Connector 64">
            <a:extLst>
              <a:ext uri="{FF2B5EF4-FFF2-40B4-BE49-F238E27FC236}">
                <a16:creationId xmlns:a16="http://schemas.microsoft.com/office/drawing/2014/main" id="{8F972EA9-1462-4B0E-A09A-25D9F39ABE44}"/>
              </a:ext>
            </a:extLst>
          </p:cNvPr>
          <p:cNvCxnSpPr>
            <a:cxnSpLocks/>
          </p:cNvCxnSpPr>
          <p:nvPr userDrawn="1"/>
        </p:nvCxnSpPr>
        <p:spPr>
          <a:xfrm>
            <a:off x="222041" y="6411947"/>
            <a:ext cx="11768092"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4" name="Picture 5">
            <a:extLst>
              <a:ext uri="{FF2B5EF4-FFF2-40B4-BE49-F238E27FC236}">
                <a16:creationId xmlns:a16="http://schemas.microsoft.com/office/drawing/2014/main" id="{5217072E-26F2-4536-B7A4-4922A861EFC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71529" y="6578011"/>
            <a:ext cx="1641396" cy="113828"/>
          </a:xfrm>
          <a:prstGeom prst="rect">
            <a:avLst/>
          </a:prstGeom>
        </p:spPr>
      </p:pic>
      <p:sp>
        <p:nvSpPr>
          <p:cNvPr id="63" name="Rectangle 2">
            <a:extLst>
              <a:ext uri="{FF2B5EF4-FFF2-40B4-BE49-F238E27FC236}">
                <a16:creationId xmlns:a16="http://schemas.microsoft.com/office/drawing/2014/main" id="{0341B57B-D657-44D2-A69B-8571F2FEB2FC}"/>
              </a:ext>
            </a:extLst>
          </p:cNvPr>
          <p:cNvSpPr>
            <a:spLocks noGrp="1" noChangeArrowheads="1"/>
          </p:cNvSpPr>
          <p:nvPr>
            <p:ph type="body" idx="1"/>
          </p:nvPr>
        </p:nvSpPr>
        <p:spPr bwMode="auto">
          <a:xfrm>
            <a:off x="218859" y="882000"/>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sp>
        <p:nvSpPr>
          <p:cNvPr id="5" name="Text Box 34">
            <a:extLst>
              <a:ext uri="{FF2B5EF4-FFF2-40B4-BE49-F238E27FC236}">
                <a16:creationId xmlns:a16="http://schemas.microsoft.com/office/drawing/2014/main" id="{3DFCB740-7646-4EBC-AD20-3EBB6A01A799}"/>
              </a:ext>
            </a:extLst>
          </p:cNvPr>
          <p:cNvSpPr txBox="1">
            <a:spLocks noChangeArrowheads="1"/>
          </p:cNvSpPr>
          <p:nvPr userDrawn="1"/>
        </p:nvSpPr>
        <p:spPr bwMode="auto">
          <a:xfrm>
            <a:off x="8204400" y="6202800"/>
            <a:ext cx="3751200" cy="2154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0">
            <a:spAutoFit/>
          </a:bodyPr>
          <a:lstStyle/>
          <a:p>
            <a:pPr algn="r">
              <a:spcBef>
                <a:spcPct val="50000"/>
              </a:spcBef>
            </a:pPr>
            <a:r>
              <a:rPr lang="it-IT" sz="800" noProof="1">
                <a:solidFill>
                  <a:schemeClr val="bg1"/>
                </a:solidFill>
                <a:latin typeface="Arial" panose="020B0604020202020204" pitchFamily="34" charset="0"/>
                <a:cs typeface="Arial" panose="020B0604020202020204" pitchFamily="34" charset="0"/>
              </a:rPr>
              <a:t>  </a:t>
            </a:r>
            <a:fld id="{FDAC5C42-9B53-4063-AF51-A40D4C64F718}" type="slidenum">
              <a:rPr lang="it-IT" sz="800" noProof="1" smtClean="0">
                <a:solidFill>
                  <a:srgbClr val="8197A6"/>
                </a:solidFill>
                <a:latin typeface="Arial" panose="020B0604020202020204" pitchFamily="34" charset="0"/>
                <a:cs typeface="Arial" panose="020B0604020202020204" pitchFamily="34" charset="0"/>
              </a:rPr>
              <a:t>‹#›</a:t>
            </a:fld>
            <a:endParaRPr lang="en-GB" sz="800" noProof="1">
              <a:solidFill>
                <a:srgbClr val="8197A6"/>
              </a:solidFill>
              <a:latin typeface="Arial" panose="020B0604020202020204" pitchFamily="34" charset="0"/>
              <a:cs typeface="Arial" panose="020B0604020202020204" pitchFamily="34" charset="0"/>
            </a:endParaRPr>
          </a:p>
        </p:txBody>
      </p:sp>
      <p:pic>
        <p:nvPicPr>
          <p:cNvPr id="37" name="Picture 36">
            <a:extLst>
              <a:ext uri="{FF2B5EF4-FFF2-40B4-BE49-F238E27FC236}">
                <a16:creationId xmlns:a16="http://schemas.microsoft.com/office/drawing/2014/main" id="{CEC1D1E1-F167-4275-B0D3-2DDB714BE63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43245" y="6585917"/>
            <a:ext cx="1636920" cy="105918"/>
          </a:xfrm>
          <a:prstGeom prst="rect">
            <a:avLst/>
          </a:prstGeom>
        </p:spPr>
      </p:pic>
      <p:pic>
        <p:nvPicPr>
          <p:cNvPr id="94" name="Picture 93">
            <a:extLst>
              <a:ext uri="{FF2B5EF4-FFF2-40B4-BE49-F238E27FC236}">
                <a16:creationId xmlns:a16="http://schemas.microsoft.com/office/drawing/2014/main" id="{EE9226E0-2BA4-4DC2-994B-AD70CB993B22}"/>
              </a:ext>
            </a:extLst>
          </p:cNvPr>
          <p:cNvPicPr>
            <a:picLocks/>
          </p:cNvPicPr>
          <p:nvPr userDrawn="1"/>
        </p:nvPicPr>
        <p:blipFill>
          <a:blip r:embed="rId5" cstate="print">
            <a:extLst>
              <a:ext uri="{28A0092B-C50C-407E-A947-70E740481C1C}">
                <a14:useLocalDpi xmlns:a14="http://schemas.microsoft.com/office/drawing/2010/main" val="0"/>
              </a:ext>
            </a:extLst>
          </a:blip>
          <a:stretch>
            <a:fillRect/>
          </a:stretch>
        </p:blipFill>
        <p:spPr>
          <a:xfrm>
            <a:off x="10331489" y="-215904"/>
            <a:ext cx="2095200" cy="1314000"/>
          </a:xfrm>
          <a:prstGeom prst="rect">
            <a:avLst/>
          </a:prstGeom>
        </p:spPr>
      </p:pic>
      <p:pic>
        <p:nvPicPr>
          <p:cNvPr id="38" name="Picture 37">
            <a:extLst>
              <a:ext uri="{FF2B5EF4-FFF2-40B4-BE49-F238E27FC236}">
                <a16:creationId xmlns:a16="http://schemas.microsoft.com/office/drawing/2014/main" id="{EBB965BA-5FAA-5543-9444-B14F3D19DD2B}"/>
              </a:ext>
            </a:extLst>
          </p:cNvPr>
          <p:cNvPicPr/>
          <p:nvPr userDrawn="1"/>
        </p:nvPicPr>
        <p:blipFill>
          <a:blip r:embed="rId6">
            <a:extLst>
              <a:ext uri="{28A0092B-C50C-407E-A947-70E740481C1C}">
                <a14:useLocalDpi xmlns:a14="http://schemas.microsoft.com/office/drawing/2010/main"/>
              </a:ext>
            </a:extLst>
          </a:blip>
          <a:stretch>
            <a:fillRect/>
          </a:stretch>
        </p:blipFill>
        <p:spPr>
          <a:xfrm>
            <a:off x="-6538" y="6462927"/>
            <a:ext cx="9956800" cy="405130"/>
          </a:xfrm>
          <a:prstGeom prst="rect">
            <a:avLst/>
          </a:prstGeom>
        </p:spPr>
      </p:pic>
    </p:spTree>
    <p:extLst>
      <p:ext uri="{BB962C8B-B14F-4D97-AF65-F5344CB8AC3E}">
        <p14:creationId xmlns:p14="http://schemas.microsoft.com/office/powerpoint/2010/main" val="4140336850"/>
      </p:ext>
    </p:extLst>
  </p:cSld>
  <p:clrMap bg1="lt1" tx1="dk1" bg2="lt2" tx2="dk2" accent1="accent1" accent2="accent2" accent3="accent3" accent4="accent4" accent5="accent5" accent6="accent6" hlink="hlink" folHlink="folHlink"/>
  <p:sldLayoutIdLst>
    <p:sldLayoutId id="2147483971" r:id="rId1"/>
  </p:sldLayoutIdLst>
  <p:hf sldNum="0" hdr="0" dt="0"/>
  <p:txStyles>
    <p:titleStyle>
      <a:lvl1pPr algn="just" rtl="0" fontAlgn="base">
        <a:spcBef>
          <a:spcPct val="0"/>
        </a:spcBef>
        <a:spcAft>
          <a:spcPct val="0"/>
        </a:spcAft>
        <a:defRPr lang="en-GB" sz="3000" b="1" dirty="0" smtClean="0">
          <a:solidFill>
            <a:srgbClr val="003249"/>
          </a:solidFill>
          <a:latin typeface="Arial" panose="020B0604020202020204" pitchFamily="34" charset="0"/>
          <a:ea typeface="+mj-ea"/>
          <a:cs typeface="Arial" panose="020B0604020202020204" pitchFamily="34" charset="0"/>
        </a:defRPr>
      </a:lvl1pPr>
      <a:lvl2pPr algn="l" rtl="0" fontAlgn="base">
        <a:spcBef>
          <a:spcPct val="0"/>
        </a:spcBef>
        <a:spcAft>
          <a:spcPct val="0"/>
        </a:spcAft>
        <a:defRPr sz="2122" b="1">
          <a:solidFill>
            <a:schemeClr val="bg1"/>
          </a:solidFill>
          <a:latin typeface="Verdana" pitchFamily="34" charset="0"/>
        </a:defRPr>
      </a:lvl2pPr>
      <a:lvl3pPr algn="l" rtl="0" fontAlgn="base">
        <a:spcBef>
          <a:spcPct val="0"/>
        </a:spcBef>
        <a:spcAft>
          <a:spcPct val="0"/>
        </a:spcAft>
        <a:defRPr sz="2122" b="1">
          <a:solidFill>
            <a:schemeClr val="bg1"/>
          </a:solidFill>
          <a:latin typeface="Verdana" pitchFamily="34" charset="0"/>
        </a:defRPr>
      </a:lvl3pPr>
      <a:lvl4pPr algn="l" rtl="0" fontAlgn="base">
        <a:spcBef>
          <a:spcPct val="0"/>
        </a:spcBef>
        <a:spcAft>
          <a:spcPct val="0"/>
        </a:spcAft>
        <a:defRPr sz="2122" b="1">
          <a:solidFill>
            <a:schemeClr val="bg1"/>
          </a:solidFill>
          <a:latin typeface="Verdana" pitchFamily="34" charset="0"/>
        </a:defRPr>
      </a:lvl4pPr>
      <a:lvl5pPr algn="l" rtl="0" fontAlgn="base">
        <a:spcBef>
          <a:spcPct val="0"/>
        </a:spcBef>
        <a:spcAft>
          <a:spcPct val="0"/>
        </a:spcAft>
        <a:defRPr sz="2122" b="1">
          <a:solidFill>
            <a:schemeClr val="bg1"/>
          </a:solidFill>
          <a:latin typeface="Verdana" pitchFamily="34" charset="0"/>
        </a:defRPr>
      </a:lvl5pPr>
      <a:lvl6pPr marL="441015" algn="l" rtl="0" fontAlgn="base">
        <a:spcBef>
          <a:spcPct val="0"/>
        </a:spcBef>
        <a:spcAft>
          <a:spcPct val="0"/>
        </a:spcAft>
        <a:defRPr sz="2122" b="1">
          <a:solidFill>
            <a:schemeClr val="bg1"/>
          </a:solidFill>
          <a:latin typeface="Verdana" pitchFamily="34" charset="0"/>
        </a:defRPr>
      </a:lvl6pPr>
      <a:lvl7pPr marL="882030" algn="l" rtl="0" fontAlgn="base">
        <a:spcBef>
          <a:spcPct val="0"/>
        </a:spcBef>
        <a:spcAft>
          <a:spcPct val="0"/>
        </a:spcAft>
        <a:defRPr sz="2122" b="1">
          <a:solidFill>
            <a:schemeClr val="bg1"/>
          </a:solidFill>
          <a:latin typeface="Verdana" pitchFamily="34" charset="0"/>
        </a:defRPr>
      </a:lvl7pPr>
      <a:lvl8pPr marL="1323045" algn="l" rtl="0" fontAlgn="base">
        <a:spcBef>
          <a:spcPct val="0"/>
        </a:spcBef>
        <a:spcAft>
          <a:spcPct val="0"/>
        </a:spcAft>
        <a:defRPr sz="2122" b="1">
          <a:solidFill>
            <a:schemeClr val="bg1"/>
          </a:solidFill>
          <a:latin typeface="Verdana" pitchFamily="34" charset="0"/>
        </a:defRPr>
      </a:lvl8pPr>
      <a:lvl9pPr marL="1764060" algn="l" rtl="0" fontAlgn="base">
        <a:spcBef>
          <a:spcPct val="0"/>
        </a:spcBef>
        <a:spcAft>
          <a:spcPct val="0"/>
        </a:spcAft>
        <a:defRPr sz="2122" b="1">
          <a:solidFill>
            <a:schemeClr val="bg1"/>
          </a:solidFill>
          <a:latin typeface="Verdana" pitchFamily="34" charset="0"/>
        </a:defRPr>
      </a:lvl9pPr>
    </p:titleStyle>
    <p:bodyStyle>
      <a:lvl1pPr marL="0" indent="0" algn="l" rtl="0" eaLnBrk="0" fontAlgn="base" hangingPunct="0">
        <a:lnSpc>
          <a:spcPct val="119000"/>
        </a:lnSpc>
        <a:spcBef>
          <a:spcPct val="20000"/>
        </a:spcBef>
        <a:spcAft>
          <a:spcPct val="0"/>
        </a:spcAft>
        <a:buClr>
          <a:srgbClr val="8197A6"/>
        </a:buClr>
        <a:buFont typeface="Arial" panose="020B0604020202020204" pitchFamily="34" charset="0"/>
        <a:buNone/>
        <a:defRPr lang="en-US" altLang="en-US" sz="1800" dirty="0">
          <a:solidFill>
            <a:srgbClr val="8197A6"/>
          </a:solidFill>
          <a:latin typeface="Arial" panose="020B0604020202020204" pitchFamily="34" charset="0"/>
          <a:ea typeface="MS PGothic" pitchFamily="34" charset="-128"/>
          <a:cs typeface="Arial" panose="020B0604020202020204" pitchFamily="34" charset="0"/>
        </a:defRPr>
      </a:lvl1pPr>
      <a:lvl2pPr marL="781326" indent="0" algn="l" rtl="0" eaLnBrk="0" fontAlgn="base" hangingPunct="0">
        <a:lnSpc>
          <a:spcPct val="119000"/>
        </a:lnSpc>
        <a:spcBef>
          <a:spcPct val="20000"/>
        </a:spcBef>
        <a:spcAft>
          <a:spcPct val="0"/>
        </a:spcAft>
        <a:buClr>
          <a:schemeClr val="accent1"/>
        </a:buClr>
        <a:buFont typeface="Verdana" pitchFamily="34" charset="0"/>
        <a:buNone/>
        <a:defRPr lang="en-US" altLang="en-US" sz="1800" dirty="0">
          <a:solidFill>
            <a:srgbClr val="8197A6"/>
          </a:solidFill>
          <a:latin typeface="Arial" panose="020B0604020202020204" pitchFamily="34" charset="0"/>
          <a:ea typeface="MS PGothic" pitchFamily="34" charset="-128"/>
          <a:cs typeface="Arial" panose="020B0604020202020204" pitchFamily="34" charset="0"/>
        </a:defRPr>
      </a:lvl2pPr>
      <a:lvl3pPr marL="1357771" indent="0" algn="l" rtl="0" eaLnBrk="0" fontAlgn="base" hangingPunct="0">
        <a:lnSpc>
          <a:spcPct val="119000"/>
        </a:lnSpc>
        <a:spcBef>
          <a:spcPct val="20000"/>
        </a:spcBef>
        <a:spcAft>
          <a:spcPct val="0"/>
        </a:spcAft>
        <a:buClr>
          <a:schemeClr val="accent1"/>
        </a:buClr>
        <a:buFont typeface="Verdana" pitchFamily="34" charset="0"/>
        <a:buNone/>
        <a:defRPr lang="en-US" altLang="en-US" sz="1800" dirty="0">
          <a:solidFill>
            <a:srgbClr val="8197A6"/>
          </a:solidFill>
          <a:latin typeface="Arial" panose="020B0604020202020204" pitchFamily="34" charset="0"/>
          <a:ea typeface="MS PGothic" pitchFamily="34" charset="-128"/>
          <a:cs typeface="Arial" panose="020B0604020202020204" pitchFamily="34" charset="0"/>
        </a:defRPr>
      </a:lvl3pPr>
      <a:lvl4pPr marL="1934216" indent="0" algn="l" rtl="0" eaLnBrk="0" fontAlgn="base" hangingPunct="0">
        <a:lnSpc>
          <a:spcPct val="119000"/>
        </a:lnSpc>
        <a:spcBef>
          <a:spcPct val="20000"/>
        </a:spcBef>
        <a:spcAft>
          <a:spcPct val="0"/>
        </a:spcAft>
        <a:buClr>
          <a:schemeClr val="accent1"/>
        </a:buClr>
        <a:buFont typeface="Verdana" pitchFamily="34" charset="0"/>
        <a:buNone/>
        <a:defRPr lang="en-US" altLang="en-US" sz="1800" dirty="0">
          <a:solidFill>
            <a:srgbClr val="8197A6"/>
          </a:solidFill>
          <a:latin typeface="Arial" charset="0"/>
          <a:ea typeface="MS PGothic" pitchFamily="34" charset="-128"/>
          <a:cs typeface="Arial" charset="0"/>
        </a:defRPr>
      </a:lvl4pPr>
      <a:lvl5pPr marL="2510661" indent="0" algn="l" rtl="0" eaLnBrk="0" fontAlgn="base" hangingPunct="0">
        <a:lnSpc>
          <a:spcPct val="119000"/>
        </a:lnSpc>
        <a:spcBef>
          <a:spcPct val="20000"/>
        </a:spcBef>
        <a:spcAft>
          <a:spcPct val="0"/>
        </a:spcAft>
        <a:buClr>
          <a:schemeClr val="accent1"/>
        </a:buClr>
        <a:buFont typeface="Verdana" pitchFamily="34" charset="0"/>
        <a:buNone/>
        <a:defRPr lang="en-GB" altLang="en-US" sz="1800" dirty="0">
          <a:solidFill>
            <a:srgbClr val="8197A6"/>
          </a:solidFill>
          <a:latin typeface="Arial" charset="0"/>
          <a:ea typeface="MS PGothic" pitchFamily="34" charset="-128"/>
          <a:cs typeface="Arial" charset="0"/>
        </a:defRPr>
      </a:lvl5pPr>
      <a:lvl6pPr marL="3356615"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6pPr>
      <a:lvl7pPr marL="3797630"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7pPr>
      <a:lvl8pPr marL="4238645"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8pPr>
      <a:lvl9pPr marL="4679660"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9pPr>
    </p:bodyStyle>
    <p:otherStyle>
      <a:defPPr>
        <a:defRPr lang="en-US"/>
      </a:defPPr>
      <a:lvl1pPr marL="0" algn="l" defTabSz="882030" rtl="0" eaLnBrk="1" latinLnBrk="0" hangingPunct="1">
        <a:defRPr sz="1736" kern="1200">
          <a:solidFill>
            <a:schemeClr val="tx1"/>
          </a:solidFill>
          <a:latin typeface="+mn-lt"/>
          <a:ea typeface="+mn-ea"/>
          <a:cs typeface="+mn-cs"/>
        </a:defRPr>
      </a:lvl1pPr>
      <a:lvl2pPr marL="441015" algn="l" defTabSz="882030" rtl="0" eaLnBrk="1" latinLnBrk="0" hangingPunct="1">
        <a:defRPr sz="1736" kern="1200">
          <a:solidFill>
            <a:schemeClr val="tx1"/>
          </a:solidFill>
          <a:latin typeface="+mn-lt"/>
          <a:ea typeface="+mn-ea"/>
          <a:cs typeface="+mn-cs"/>
        </a:defRPr>
      </a:lvl2pPr>
      <a:lvl3pPr marL="882030" algn="l" defTabSz="882030" rtl="0" eaLnBrk="1" latinLnBrk="0" hangingPunct="1">
        <a:defRPr sz="1736" kern="1200">
          <a:solidFill>
            <a:schemeClr val="tx1"/>
          </a:solidFill>
          <a:latin typeface="+mn-lt"/>
          <a:ea typeface="+mn-ea"/>
          <a:cs typeface="+mn-cs"/>
        </a:defRPr>
      </a:lvl3pPr>
      <a:lvl4pPr marL="1323045" algn="l" defTabSz="882030" rtl="0" eaLnBrk="1" latinLnBrk="0" hangingPunct="1">
        <a:defRPr sz="1736" kern="1200">
          <a:solidFill>
            <a:schemeClr val="tx1"/>
          </a:solidFill>
          <a:latin typeface="+mn-lt"/>
          <a:ea typeface="+mn-ea"/>
          <a:cs typeface="+mn-cs"/>
        </a:defRPr>
      </a:lvl4pPr>
      <a:lvl5pPr marL="1764060" algn="l" defTabSz="882030" rtl="0" eaLnBrk="1" latinLnBrk="0" hangingPunct="1">
        <a:defRPr sz="1736" kern="1200">
          <a:solidFill>
            <a:schemeClr val="tx1"/>
          </a:solidFill>
          <a:latin typeface="+mn-lt"/>
          <a:ea typeface="+mn-ea"/>
          <a:cs typeface="+mn-cs"/>
        </a:defRPr>
      </a:lvl5pPr>
      <a:lvl6pPr marL="2205076" algn="l" defTabSz="882030" rtl="0" eaLnBrk="1" latinLnBrk="0" hangingPunct="1">
        <a:defRPr sz="1736" kern="1200">
          <a:solidFill>
            <a:schemeClr val="tx1"/>
          </a:solidFill>
          <a:latin typeface="+mn-lt"/>
          <a:ea typeface="+mn-ea"/>
          <a:cs typeface="+mn-cs"/>
        </a:defRPr>
      </a:lvl6pPr>
      <a:lvl7pPr marL="2646091" algn="l" defTabSz="882030" rtl="0" eaLnBrk="1" latinLnBrk="0" hangingPunct="1">
        <a:defRPr sz="1736" kern="1200">
          <a:solidFill>
            <a:schemeClr val="tx1"/>
          </a:solidFill>
          <a:latin typeface="+mn-lt"/>
          <a:ea typeface="+mn-ea"/>
          <a:cs typeface="+mn-cs"/>
        </a:defRPr>
      </a:lvl7pPr>
      <a:lvl8pPr marL="3087106" algn="l" defTabSz="882030" rtl="0" eaLnBrk="1" latinLnBrk="0" hangingPunct="1">
        <a:defRPr sz="1736" kern="1200">
          <a:solidFill>
            <a:schemeClr val="tx1"/>
          </a:solidFill>
          <a:latin typeface="+mn-lt"/>
          <a:ea typeface="+mn-ea"/>
          <a:cs typeface="+mn-cs"/>
        </a:defRPr>
      </a:lvl8pPr>
      <a:lvl9pPr marL="3528121" algn="l" defTabSz="882030" rtl="0" eaLnBrk="1" latinLnBrk="0" hangingPunct="1">
        <a:defRPr sz="173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5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jpeg"/><Relationship Id="rId9" Type="http://schemas.openxmlformats.org/officeDocument/2006/relationships/image" Target="../media/image20.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openxmlformats.org/officeDocument/2006/relationships/notesSlide" Target="../notesSlides/notesSlide3.xml"/><Relationship Id="rId1" Type="http://schemas.openxmlformats.org/officeDocument/2006/relationships/slideLayout" Target="../slideLayouts/slideLayout19.xml"/><Relationship Id="rId4" Type="http://schemas.openxmlformats.org/officeDocument/2006/relationships/image" Target="../media/image22.emf"/></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9"/>
          <p:cNvSpPr txBox="1">
            <a:spLocks noChangeArrowheads="1"/>
          </p:cNvSpPr>
          <p:nvPr/>
        </p:nvSpPr>
        <p:spPr bwMode="auto">
          <a:xfrm>
            <a:off x="125999" y="2190509"/>
            <a:ext cx="11913401" cy="1935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8202" tIns="44101" rIns="88202" bIns="44101" numCol="1" anchor="b" anchorCtr="0" compatLnSpc="1">
            <a:prstTxWarp prst="textNoShape">
              <a:avLst/>
            </a:prstTxWarp>
            <a:spAutoFit/>
          </a:bodyPr>
          <a:lstStyle/>
          <a:p>
            <a:pPr defTabSz="882030">
              <a:defRPr/>
            </a:pPr>
            <a:r>
              <a:rPr lang="en-GB" sz="4000" b="1" dirty="0">
                <a:solidFill>
                  <a:schemeClr val="tx1">
                    <a:lumMod val="25000"/>
                    <a:lumOff val="75000"/>
                  </a:schemeClr>
                </a:solidFill>
                <a:latin typeface="Arial" panose="020B0604020202020204" pitchFamily="34" charset="0"/>
                <a:ea typeface="+mj-ea"/>
                <a:cs typeface="Arial" panose="020B0604020202020204" pitchFamily="34" charset="0"/>
              </a:rPr>
              <a:t>Quality Assurance during Manufacturing, Assembly, Integration and Testing of Space Hardware </a:t>
            </a:r>
          </a:p>
        </p:txBody>
      </p:sp>
      <p:sp>
        <p:nvSpPr>
          <p:cNvPr id="7" name="Text Box 24"/>
          <p:cNvSpPr txBox="1">
            <a:spLocks noChangeArrowheads="1"/>
          </p:cNvSpPr>
          <p:nvPr/>
        </p:nvSpPr>
        <p:spPr bwMode="auto">
          <a:xfrm>
            <a:off x="6915706" y="5224144"/>
            <a:ext cx="5123696" cy="276999"/>
          </a:xfrm>
          <a:prstGeom prst="rect">
            <a:avLst/>
          </a:prstGeom>
          <a:noFill/>
          <a:ln>
            <a:noFill/>
          </a:ln>
          <a:effectLst/>
        </p:spPr>
        <p:txBody>
          <a:bodyPr wrap="square">
            <a:spAutoFit/>
          </a:bodyPr>
          <a:lstStyle/>
          <a:p>
            <a:pPr algn="r">
              <a:spcBef>
                <a:spcPts val="0"/>
              </a:spcBef>
            </a:pPr>
            <a:r>
              <a:rPr lang="en-GB" sz="1200" dirty="0">
                <a:solidFill>
                  <a:schemeClr val="bg1"/>
                </a:solidFill>
                <a:latin typeface="Arial" panose="020B0604020202020204" pitchFamily="34" charset="0"/>
                <a:cs typeface="Arial" panose="020B0604020202020204" pitchFamily="34" charset="0"/>
              </a:rPr>
              <a:t> </a:t>
            </a:r>
          </a:p>
        </p:txBody>
      </p:sp>
      <p:sp>
        <p:nvSpPr>
          <p:cNvPr id="8" name="Text Box 25"/>
          <p:cNvSpPr txBox="1">
            <a:spLocks noChangeArrowheads="1"/>
          </p:cNvSpPr>
          <p:nvPr/>
        </p:nvSpPr>
        <p:spPr bwMode="auto">
          <a:xfrm>
            <a:off x="6915681" y="5885467"/>
            <a:ext cx="5123720" cy="276999"/>
          </a:xfrm>
          <a:prstGeom prst="rect">
            <a:avLst/>
          </a:prstGeom>
          <a:noFill/>
          <a:ln>
            <a:noFill/>
          </a:ln>
          <a:effectLst/>
        </p:spPr>
        <p:txBody>
          <a:bodyPr wrap="square">
            <a:spAutoFit/>
          </a:bodyPr>
          <a:lstStyle/>
          <a:p>
            <a:pPr algn="r">
              <a:spcBef>
                <a:spcPts val="0"/>
              </a:spcBef>
            </a:pPr>
            <a:r>
              <a:rPr lang="en-GB" sz="1200" dirty="0">
                <a:solidFill>
                  <a:schemeClr val="bg1"/>
                </a:solidFill>
                <a:latin typeface="Arial" panose="020B0604020202020204" pitchFamily="34" charset="0"/>
                <a:cs typeface="Arial" panose="020B0604020202020204" pitchFamily="34" charset="0"/>
              </a:rPr>
              <a:t> </a:t>
            </a:r>
            <a:r>
              <a:rPr lang="en-GB" sz="1200" b="1" dirty="0">
                <a:solidFill>
                  <a:schemeClr val="bg1"/>
                </a:solidFill>
                <a:latin typeface="Arial" panose="020B0604020202020204" pitchFamily="34" charset="0"/>
                <a:ea typeface="+mj-ea"/>
                <a:cs typeface="Arial" panose="020B0604020202020204" pitchFamily="34" charset="0"/>
              </a:rPr>
              <a:t>8</a:t>
            </a:r>
            <a:r>
              <a:rPr lang="en-GB" sz="1200" b="1" baseline="30000" dirty="0">
                <a:solidFill>
                  <a:schemeClr val="bg1"/>
                </a:solidFill>
                <a:latin typeface="Arial" panose="020B0604020202020204" pitchFamily="34" charset="0"/>
                <a:ea typeface="+mj-ea"/>
                <a:cs typeface="Arial" panose="020B0604020202020204" pitchFamily="34" charset="0"/>
              </a:rPr>
              <a:t>th</a:t>
            </a:r>
            <a:r>
              <a:rPr lang="en-GB" sz="1200" b="1" dirty="0">
                <a:solidFill>
                  <a:schemeClr val="bg1"/>
                </a:solidFill>
                <a:latin typeface="Arial" panose="020B0604020202020204" pitchFamily="34" charset="0"/>
                <a:ea typeface="+mj-ea"/>
                <a:cs typeface="Arial" panose="020B0604020202020204" pitchFamily="34" charset="0"/>
              </a:rPr>
              <a:t> of December 2025</a:t>
            </a:r>
            <a:endParaRPr lang="en-GB" sz="1200" dirty="0">
              <a:solidFill>
                <a:schemeClr val="bg1"/>
              </a:solidFill>
              <a:latin typeface="Arial" panose="020B0604020202020204" pitchFamily="34" charset="0"/>
              <a:cs typeface="Arial" panose="020B0604020202020204" pitchFamily="34" charset="0"/>
            </a:endParaRPr>
          </a:p>
        </p:txBody>
      </p:sp>
      <p:sp>
        <p:nvSpPr>
          <p:cNvPr id="2" name="Text Box 99">
            <a:extLst>
              <a:ext uri="{FF2B5EF4-FFF2-40B4-BE49-F238E27FC236}">
                <a16:creationId xmlns:a16="http://schemas.microsoft.com/office/drawing/2014/main" id="{B06A49EE-0921-4A0E-99D9-29F5A2AC6E1F}"/>
              </a:ext>
            </a:extLst>
          </p:cNvPr>
          <p:cNvSpPr/>
          <p:nvPr/>
        </p:nvSpPr>
        <p:spPr>
          <a:xfrm>
            <a:off x="7288567" y="5590659"/>
            <a:ext cx="4750834" cy="217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sz="12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967D6409-489D-7CD5-AA00-1CED1F6D29BA}"/>
              </a:ext>
            </a:extLst>
          </p:cNvPr>
          <p:cNvSpPr txBox="1"/>
          <p:nvPr/>
        </p:nvSpPr>
        <p:spPr>
          <a:xfrm>
            <a:off x="585788" y="4533900"/>
            <a:ext cx="6615112" cy="646331"/>
          </a:xfrm>
          <a:prstGeom prst="rect">
            <a:avLst/>
          </a:prstGeom>
          <a:noFill/>
        </p:spPr>
        <p:txBody>
          <a:bodyPr wrap="square" rtlCol="0">
            <a:spAutoFit/>
          </a:bodyPr>
          <a:lstStyle/>
          <a:p>
            <a:pPr defTabSz="882030">
              <a:defRPr/>
            </a:pPr>
            <a:r>
              <a:rPr lang="en-GB" b="1" dirty="0">
                <a:solidFill>
                  <a:schemeClr val="bg1"/>
                </a:solidFill>
                <a:latin typeface="Arial" panose="020B0604020202020204" pitchFamily="34" charset="0"/>
                <a:ea typeface="+mj-ea"/>
                <a:cs typeface="Arial" panose="020B0604020202020204" pitchFamily="34" charset="0"/>
              </a:rPr>
              <a:t>EPFL </a:t>
            </a:r>
            <a:r>
              <a:rPr lang="en-GB" sz="1800" b="1" dirty="0">
                <a:solidFill>
                  <a:schemeClr val="bg1"/>
                </a:solidFill>
                <a:latin typeface="Arial" panose="020B0604020202020204" pitchFamily="34" charset="0"/>
                <a:ea typeface="+mj-ea"/>
                <a:cs typeface="Arial" panose="020B0604020202020204" pitchFamily="34" charset="0"/>
              </a:rPr>
              <a:t>presentation for MAIT </a:t>
            </a:r>
          </a:p>
          <a:p>
            <a:pPr defTabSz="882030">
              <a:defRPr/>
            </a:pPr>
            <a:r>
              <a:rPr lang="en-GB" sz="1800" b="1" dirty="0">
                <a:solidFill>
                  <a:schemeClr val="bg1"/>
                </a:solidFill>
                <a:latin typeface="Arial" panose="020B0604020202020204" pitchFamily="34" charset="0"/>
                <a:ea typeface="+mj-ea"/>
                <a:cs typeface="Arial" panose="020B0604020202020204" pitchFamily="34" charset="0"/>
              </a:rPr>
              <a:t>(</a:t>
            </a:r>
            <a:r>
              <a:rPr lang="en-GB" b="1" dirty="0">
                <a:solidFill>
                  <a:schemeClr val="bg1"/>
                </a:solidFill>
                <a:latin typeface="Arial" panose="020B0604020202020204" pitchFamily="34" charset="0"/>
                <a:ea typeface="+mj-ea"/>
                <a:cs typeface="Arial" panose="020B0604020202020204" pitchFamily="34" charset="0"/>
              </a:rPr>
              <a:t>Manufacturing, Assembly, Integration and Testing) </a:t>
            </a:r>
            <a:endParaRPr lang="en-GB" sz="1800" b="1" dirty="0">
              <a:solidFill>
                <a:schemeClr val="bg1"/>
              </a:solidFill>
              <a:latin typeface="Arial" panose="020B0604020202020204" pitchFamily="34" charset="0"/>
              <a:ea typeface="+mj-ea"/>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additive="base">
                                        <p:cTn id="12"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7">
                                            <p:txEl>
                                              <p:pRg st="0" end="0"/>
                                            </p:txEl>
                                          </p:spTgt>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nodePh="1">
                                  <p:stCondLst>
                                    <p:cond delay="0"/>
                                  </p:stCondLst>
                                  <p:endCondLst>
                                    <p:cond evt="begin" delay="0">
                                      <p:tn val="14"/>
                                    </p:cond>
                                  </p:endCondLst>
                                  <p:childTnLst>
                                    <p:set>
                                      <p:cBhvr>
                                        <p:cTn id="15" dur="1" fill="hold">
                                          <p:stCondLst>
                                            <p:cond delay="0"/>
                                          </p:stCondLst>
                                        </p:cTn>
                                        <p:tgtEl>
                                          <p:spTgt spid="2">
                                            <p:txEl>
                                              <p:pRg st="0" end="0"/>
                                            </p:txEl>
                                          </p:spTgt>
                                        </p:tgtEl>
                                        <p:attrNameLst>
                                          <p:attrName>style.visibility</p:attrName>
                                        </p:attrNameLst>
                                      </p:cBhvr>
                                      <p:to>
                                        <p:strVal val="visible"/>
                                      </p:to>
                                    </p:set>
                                    <p:anim calcmode="lin" valueType="num">
                                      <p:cBhvr additive="base">
                                        <p:cTn id="16"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2">
                                            <p:txEl>
                                              <p:pRg st="0" end="0"/>
                                            </p:txEl>
                                          </p:spTgt>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 calcmode="lin" valueType="num">
                                      <p:cBhvr additive="base">
                                        <p:cTn id="20"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build="allAtOnce"/>
      <p:bldP spid="8" grpId="0" build="allAtOnce"/>
      <p:bldP spid="2" grpId="0"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C84C3-00AD-971D-D4E8-68D50DF4D5D5}"/>
              </a:ext>
            </a:extLst>
          </p:cNvPr>
          <p:cNvSpPr>
            <a:spLocks noGrp="1"/>
          </p:cNvSpPr>
          <p:nvPr>
            <p:ph type="title"/>
          </p:nvPr>
        </p:nvSpPr>
        <p:spPr>
          <a:xfrm>
            <a:off x="216000" y="-301263"/>
            <a:ext cx="10108800" cy="1477328"/>
          </a:xfrm>
        </p:spPr>
        <p:txBody>
          <a:bodyPr/>
          <a:lstStyle/>
          <a:p>
            <a:br>
              <a:rPr lang="en-GB" dirty="0"/>
            </a:br>
            <a:r>
              <a:rPr lang="en-GB" dirty="0">
                <a:solidFill>
                  <a:srgbClr val="FFC000"/>
                </a:solidFill>
              </a:rPr>
              <a:t>II. ECSS Key Elements of Product Assurance </a:t>
            </a:r>
            <a:br>
              <a:rPr lang="en-GB" dirty="0"/>
            </a:br>
            <a:endParaRPr lang="en-GB" dirty="0"/>
          </a:p>
        </p:txBody>
      </p:sp>
      <p:sp>
        <p:nvSpPr>
          <p:cNvPr id="3" name="Content Placeholder 2">
            <a:extLst>
              <a:ext uri="{FF2B5EF4-FFF2-40B4-BE49-F238E27FC236}">
                <a16:creationId xmlns:a16="http://schemas.microsoft.com/office/drawing/2014/main" id="{5B518E85-E53C-0575-8491-E2E72C9C9595}"/>
              </a:ext>
            </a:extLst>
          </p:cNvPr>
          <p:cNvSpPr>
            <a:spLocks noGrp="1"/>
          </p:cNvSpPr>
          <p:nvPr>
            <p:ph idx="1"/>
          </p:nvPr>
        </p:nvSpPr>
        <p:spPr/>
        <p:txBody>
          <a:bodyPr/>
          <a:lstStyle/>
          <a:p>
            <a:endParaRPr lang="en-GB" sz="1400" dirty="0">
              <a:solidFill>
                <a:schemeClr val="bg1"/>
              </a:solidFill>
            </a:endParaRPr>
          </a:p>
          <a:p>
            <a:r>
              <a:rPr lang="en-GB" sz="1400" dirty="0">
                <a:solidFill>
                  <a:schemeClr val="bg1"/>
                </a:solidFill>
              </a:rPr>
              <a:t>o	Supplier Evaluation and Auditing</a:t>
            </a:r>
          </a:p>
          <a:p>
            <a:r>
              <a:rPr lang="en-GB" sz="1400" dirty="0">
                <a:solidFill>
                  <a:schemeClr val="bg1"/>
                </a:solidFill>
              </a:rPr>
              <a:t>o	Reliability and Safety Assurance</a:t>
            </a:r>
          </a:p>
          <a:p>
            <a:r>
              <a:rPr lang="en-GB" sz="1400" dirty="0">
                <a:solidFill>
                  <a:schemeClr val="bg1"/>
                </a:solidFill>
              </a:rPr>
              <a:t>o	Failure Modes and Effects Analysis</a:t>
            </a:r>
          </a:p>
          <a:p>
            <a:r>
              <a:rPr lang="en-GB" sz="1400" dirty="0">
                <a:solidFill>
                  <a:schemeClr val="bg1"/>
                </a:solidFill>
              </a:rPr>
              <a:t>o	Reliability Testing and Analysis</a:t>
            </a:r>
          </a:p>
          <a:p>
            <a:r>
              <a:rPr lang="en-GB" sz="1400" dirty="0">
                <a:solidFill>
                  <a:schemeClr val="bg1"/>
                </a:solidFill>
              </a:rPr>
              <a:t>o	Safety Compliance</a:t>
            </a:r>
          </a:p>
          <a:p>
            <a:r>
              <a:rPr lang="en-GB" sz="1400" dirty="0">
                <a:solidFill>
                  <a:schemeClr val="bg1"/>
                </a:solidFill>
              </a:rPr>
              <a:t>o	Design and Development Assurance</a:t>
            </a:r>
          </a:p>
          <a:p>
            <a:r>
              <a:rPr lang="en-GB" sz="1400" dirty="0">
                <a:solidFill>
                  <a:schemeClr val="bg1"/>
                </a:solidFill>
              </a:rPr>
              <a:t>o	Design Verification and Validation</a:t>
            </a:r>
          </a:p>
          <a:p>
            <a:r>
              <a:rPr lang="en-GB" sz="1400" dirty="0">
                <a:solidFill>
                  <a:schemeClr val="bg1"/>
                </a:solidFill>
              </a:rPr>
              <a:t>o	Component and Material Selection</a:t>
            </a:r>
          </a:p>
          <a:p>
            <a:r>
              <a:rPr lang="en-GB" sz="1400" dirty="0">
                <a:solidFill>
                  <a:schemeClr val="bg1"/>
                </a:solidFill>
              </a:rPr>
              <a:t>o	Engineering Analysis and Simulation</a:t>
            </a:r>
          </a:p>
          <a:p>
            <a:r>
              <a:rPr lang="en-GB" sz="1400" dirty="0">
                <a:solidFill>
                  <a:schemeClr val="accent4"/>
                </a:solidFill>
                <a:sym typeface="Wingdings" panose="05000000000000000000" pitchFamily="2" charset="2"/>
              </a:rPr>
              <a:t>	</a:t>
            </a:r>
            <a:r>
              <a:rPr lang="en-GB" sz="1400" dirty="0">
                <a:solidFill>
                  <a:schemeClr val="accent4"/>
                </a:solidFill>
                <a:highlight>
                  <a:srgbClr val="FFFF00"/>
                </a:highlight>
                <a:sym typeface="Wingdings" panose="05000000000000000000" pitchFamily="2" charset="2"/>
              </a:rPr>
              <a:t> 	</a:t>
            </a:r>
            <a:r>
              <a:rPr lang="en-GB" sz="1400" dirty="0">
                <a:solidFill>
                  <a:schemeClr val="accent4"/>
                </a:solidFill>
                <a:highlight>
                  <a:srgbClr val="FFFF00"/>
                </a:highlight>
              </a:rPr>
              <a:t>Highlighted for MAIT</a:t>
            </a:r>
          </a:p>
          <a:p>
            <a:r>
              <a:rPr lang="en-GB" sz="1400" b="1" dirty="0">
                <a:solidFill>
                  <a:schemeClr val="accent4"/>
                </a:solidFill>
                <a:highlight>
                  <a:srgbClr val="FFFF00"/>
                </a:highlight>
              </a:rPr>
              <a:t>o	Manufacturing Process Assurance</a:t>
            </a:r>
          </a:p>
          <a:p>
            <a:r>
              <a:rPr lang="en-GB" sz="1400" b="1" dirty="0">
                <a:solidFill>
                  <a:schemeClr val="accent4"/>
                </a:solidFill>
                <a:highlight>
                  <a:srgbClr val="FFFF00"/>
                </a:highlight>
              </a:rPr>
              <a:t>o	Process Control and Monitoring</a:t>
            </a:r>
          </a:p>
          <a:p>
            <a:r>
              <a:rPr lang="en-GB" sz="1400" b="1" dirty="0">
                <a:solidFill>
                  <a:schemeClr val="accent4"/>
                </a:solidFill>
                <a:highlight>
                  <a:srgbClr val="FFFF00"/>
                </a:highlight>
              </a:rPr>
              <a:t>o	Inspection and Testing</a:t>
            </a:r>
          </a:p>
          <a:p>
            <a:r>
              <a:rPr lang="en-GB" sz="1400" b="1" dirty="0">
                <a:solidFill>
                  <a:schemeClr val="accent4"/>
                </a:solidFill>
                <a:highlight>
                  <a:srgbClr val="FFFF00"/>
                </a:highlight>
              </a:rPr>
              <a:t>o	Configuration Management</a:t>
            </a:r>
          </a:p>
          <a:p>
            <a:r>
              <a:rPr lang="en-GB" sz="1400" b="1" dirty="0">
                <a:solidFill>
                  <a:schemeClr val="accent4"/>
                </a:solidFill>
                <a:highlight>
                  <a:srgbClr val="FFFF00"/>
                </a:highlight>
              </a:rPr>
              <a:t>o	Quality Assurance and Control</a:t>
            </a:r>
          </a:p>
          <a:p>
            <a:r>
              <a:rPr lang="en-GB" sz="1400" b="1" dirty="0">
                <a:solidFill>
                  <a:schemeClr val="accent4"/>
                </a:solidFill>
                <a:highlight>
                  <a:srgbClr val="FFFF00"/>
                </a:highlight>
              </a:rPr>
              <a:t>o	Documentation Control</a:t>
            </a:r>
          </a:p>
          <a:p>
            <a:r>
              <a:rPr lang="en-GB" sz="1400" b="1" dirty="0">
                <a:solidFill>
                  <a:schemeClr val="accent4"/>
                </a:solidFill>
                <a:highlight>
                  <a:srgbClr val="FFFF00"/>
                </a:highlight>
              </a:rPr>
              <a:t>o	Non-Conformance Management</a:t>
            </a:r>
          </a:p>
        </p:txBody>
      </p:sp>
      <p:pic>
        <p:nvPicPr>
          <p:cNvPr id="4" name="Picture 3">
            <a:extLst>
              <a:ext uri="{FF2B5EF4-FFF2-40B4-BE49-F238E27FC236}">
                <a16:creationId xmlns:a16="http://schemas.microsoft.com/office/drawing/2014/main" id="{63A6A3E8-F80E-52BD-3773-953FE5F84965}"/>
              </a:ext>
            </a:extLst>
          </p:cNvPr>
          <p:cNvPicPr>
            <a:picLocks noChangeAspect="1"/>
          </p:cNvPicPr>
          <p:nvPr/>
        </p:nvPicPr>
        <p:blipFill>
          <a:blip r:embed="rId3"/>
          <a:stretch>
            <a:fillRect/>
          </a:stretch>
        </p:blipFill>
        <p:spPr>
          <a:xfrm>
            <a:off x="4647501" y="1147582"/>
            <a:ext cx="7021903" cy="4665990"/>
          </a:xfrm>
          <a:prstGeom prst="rect">
            <a:avLst/>
          </a:prstGeom>
        </p:spPr>
      </p:pic>
    </p:spTree>
    <p:extLst>
      <p:ext uri="{BB962C8B-B14F-4D97-AF65-F5344CB8AC3E}">
        <p14:creationId xmlns:p14="http://schemas.microsoft.com/office/powerpoint/2010/main" val="28531269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449" y="234742"/>
            <a:ext cx="10130667" cy="502766"/>
          </a:xfrm>
        </p:spPr>
        <p:txBody>
          <a:bodyPr/>
          <a:lstStyle/>
          <a:p>
            <a:r>
              <a:rPr lang="en-US" sz="2667" dirty="0">
                <a:solidFill>
                  <a:srgbClr val="92D050"/>
                </a:solidFill>
              </a:rPr>
              <a:t>III. Product/Quality Assurance plans contents </a:t>
            </a:r>
            <a:endParaRPr lang="en-GB" dirty="0">
              <a:solidFill>
                <a:srgbClr val="92D050"/>
              </a:solidFill>
            </a:endParaRPr>
          </a:p>
        </p:txBody>
      </p:sp>
      <p:sp>
        <p:nvSpPr>
          <p:cNvPr id="4" name="TextBox 3"/>
          <p:cNvSpPr txBox="1"/>
          <p:nvPr/>
        </p:nvSpPr>
        <p:spPr>
          <a:xfrm>
            <a:off x="207449" y="893084"/>
            <a:ext cx="5135341" cy="4370427"/>
          </a:xfrm>
          <a:prstGeom prst="rect">
            <a:avLst/>
          </a:prstGeom>
          <a:noFill/>
        </p:spPr>
        <p:txBody>
          <a:bodyPr wrap="square" rtlCol="0">
            <a:spAutoFit/>
          </a:bodyPr>
          <a:lstStyle/>
          <a:p>
            <a:r>
              <a:rPr lang="en-US" sz="1600" b="1" dirty="0">
                <a:solidFill>
                  <a:schemeClr val="bg1"/>
                </a:solidFill>
                <a:latin typeface="+mn-lt"/>
              </a:rPr>
              <a:t>PA PLAN (ECSS-Q-ST-10 Annex A):</a:t>
            </a:r>
          </a:p>
          <a:p>
            <a:endParaRPr lang="en-US" sz="1600" b="1" dirty="0">
              <a:solidFill>
                <a:schemeClr val="bg1"/>
              </a:solidFill>
              <a:latin typeface="+mn-lt"/>
            </a:endParaRPr>
          </a:p>
          <a:p>
            <a:pPr marL="228594" indent="-228594">
              <a:buFontTx/>
              <a:buChar char="-"/>
            </a:pPr>
            <a:r>
              <a:rPr lang="en-US" sz="2000" u="sng" dirty="0">
                <a:solidFill>
                  <a:schemeClr val="bg1"/>
                </a:solidFill>
                <a:latin typeface="+mn-lt"/>
              </a:rPr>
              <a:t>PA organization</a:t>
            </a:r>
            <a:r>
              <a:rPr lang="en-US" sz="2000" dirty="0">
                <a:solidFill>
                  <a:schemeClr val="bg1"/>
                </a:solidFill>
                <a:latin typeface="+mn-lt"/>
              </a:rPr>
              <a:t>, responsibilities and authority, resources, PA interfaces &amp; processes</a:t>
            </a:r>
          </a:p>
          <a:p>
            <a:pPr marL="228594" indent="-228594">
              <a:buFontTx/>
              <a:buChar char="-"/>
            </a:pPr>
            <a:endParaRPr lang="en-US" sz="2000" dirty="0">
              <a:solidFill>
                <a:schemeClr val="bg1"/>
              </a:solidFill>
              <a:latin typeface="+mn-lt"/>
            </a:endParaRPr>
          </a:p>
          <a:p>
            <a:pPr marL="228594" indent="-228594">
              <a:buFontTx/>
              <a:buChar char="-"/>
            </a:pPr>
            <a:r>
              <a:rPr lang="en-US" sz="2000" u="sng" dirty="0">
                <a:solidFill>
                  <a:schemeClr val="bg1"/>
                </a:solidFill>
                <a:latin typeface="+mn-lt"/>
              </a:rPr>
              <a:t>PA implementation procedures</a:t>
            </a:r>
            <a:r>
              <a:rPr lang="en-US" sz="2000" dirty="0">
                <a:solidFill>
                  <a:schemeClr val="bg1"/>
                </a:solidFill>
                <a:latin typeface="+mn-lt"/>
              </a:rPr>
              <a:t>, including:</a:t>
            </a:r>
          </a:p>
          <a:p>
            <a:pPr marL="838179" lvl="1" indent="-228594">
              <a:buFontTx/>
              <a:buChar char="-"/>
            </a:pPr>
            <a:r>
              <a:rPr lang="en-US" dirty="0">
                <a:solidFill>
                  <a:schemeClr val="bg1"/>
                </a:solidFill>
                <a:latin typeface="+mn-lt"/>
              </a:rPr>
              <a:t>PA &amp; risk management and reporting</a:t>
            </a:r>
          </a:p>
          <a:p>
            <a:pPr marL="838179" lvl="1" indent="-228594">
              <a:buFontTx/>
              <a:buChar char="-"/>
            </a:pPr>
            <a:r>
              <a:rPr lang="en-US" dirty="0">
                <a:solidFill>
                  <a:schemeClr val="bg1"/>
                </a:solidFill>
                <a:latin typeface="+mn-lt"/>
              </a:rPr>
              <a:t>PA audits</a:t>
            </a:r>
          </a:p>
          <a:p>
            <a:pPr marL="838179" lvl="1" indent="-228594">
              <a:buFontTx/>
              <a:buChar char="-"/>
            </a:pPr>
            <a:r>
              <a:rPr lang="en-US" b="1" dirty="0">
                <a:solidFill>
                  <a:schemeClr val="bg1"/>
                </a:solidFill>
                <a:latin typeface="+mn-lt"/>
              </a:rPr>
              <a:t>Critical items  </a:t>
            </a:r>
          </a:p>
          <a:p>
            <a:pPr marL="838179" lvl="1" indent="-228594">
              <a:buFontTx/>
              <a:buChar char="-"/>
            </a:pPr>
            <a:r>
              <a:rPr lang="en-US" dirty="0">
                <a:solidFill>
                  <a:schemeClr val="bg1"/>
                </a:solidFill>
                <a:latin typeface="+mn-lt"/>
              </a:rPr>
              <a:t>Document &amp; data control</a:t>
            </a:r>
          </a:p>
          <a:p>
            <a:pPr marL="838179" lvl="1" indent="-228594">
              <a:buFontTx/>
              <a:buChar char="-"/>
            </a:pPr>
            <a:r>
              <a:rPr lang="en-US" b="1" dirty="0">
                <a:solidFill>
                  <a:schemeClr val="bg1"/>
                </a:solidFill>
                <a:latin typeface="+mn-lt"/>
              </a:rPr>
              <a:t>Quality records</a:t>
            </a:r>
          </a:p>
          <a:p>
            <a:pPr marL="838179" lvl="1" indent="-228594">
              <a:buFontTx/>
              <a:buChar char="-"/>
            </a:pPr>
            <a:r>
              <a:rPr lang="en-US" dirty="0">
                <a:solidFill>
                  <a:schemeClr val="bg1"/>
                </a:solidFill>
                <a:latin typeface="+mn-lt"/>
              </a:rPr>
              <a:t>PA contribution to CC</a:t>
            </a:r>
          </a:p>
          <a:p>
            <a:pPr marL="838179" lvl="1" indent="-228594">
              <a:buFontTx/>
              <a:buChar char="-"/>
            </a:pPr>
            <a:r>
              <a:rPr lang="en-US" b="1" dirty="0">
                <a:solidFill>
                  <a:schemeClr val="bg1"/>
                </a:solidFill>
                <a:latin typeface="+mn-lt"/>
              </a:rPr>
              <a:t>NCRs &amp; Alerts management</a:t>
            </a:r>
          </a:p>
          <a:p>
            <a:pPr marL="609585" lvl="1"/>
            <a:endParaRPr lang="en-US" sz="2000" b="1" dirty="0">
              <a:solidFill>
                <a:schemeClr val="bg1"/>
              </a:solidFill>
              <a:latin typeface="+mn-lt"/>
            </a:endParaRPr>
          </a:p>
        </p:txBody>
      </p:sp>
      <p:sp>
        <p:nvSpPr>
          <p:cNvPr id="5" name="TextBox 4"/>
          <p:cNvSpPr txBox="1"/>
          <p:nvPr/>
        </p:nvSpPr>
        <p:spPr>
          <a:xfrm>
            <a:off x="6026095" y="893084"/>
            <a:ext cx="5542621" cy="4955203"/>
          </a:xfrm>
          <a:prstGeom prst="rect">
            <a:avLst/>
          </a:prstGeom>
          <a:noFill/>
        </p:spPr>
        <p:txBody>
          <a:bodyPr wrap="square" rtlCol="0">
            <a:spAutoFit/>
          </a:bodyPr>
          <a:lstStyle/>
          <a:p>
            <a:r>
              <a:rPr lang="en-US" sz="1400" b="1" dirty="0">
                <a:solidFill>
                  <a:schemeClr val="bg1"/>
                </a:solidFill>
              </a:rPr>
              <a:t>QA PLAN (ECSS-Q-ST-20 Annex A):</a:t>
            </a:r>
          </a:p>
          <a:p>
            <a:endParaRPr lang="en-US" sz="1400" b="1" dirty="0">
              <a:solidFill>
                <a:schemeClr val="bg1"/>
              </a:solidFill>
            </a:endParaRPr>
          </a:p>
          <a:p>
            <a:pPr marL="228594" indent="-228594">
              <a:buFontTx/>
              <a:buChar char="-"/>
            </a:pPr>
            <a:r>
              <a:rPr lang="en-US" b="1" u="sng" dirty="0">
                <a:solidFill>
                  <a:schemeClr val="bg1"/>
                </a:solidFill>
              </a:rPr>
              <a:t>QA </a:t>
            </a:r>
            <a:r>
              <a:rPr lang="en-US" b="1" u="sng" dirty="0">
                <a:solidFill>
                  <a:schemeClr val="bg1"/>
                </a:solidFill>
                <a:latin typeface="+mn-lt"/>
              </a:rPr>
              <a:t>processes</a:t>
            </a:r>
            <a:r>
              <a:rPr lang="en-US" b="1" u="sng" dirty="0">
                <a:solidFill>
                  <a:schemeClr val="bg1"/>
                </a:solidFill>
              </a:rPr>
              <a:t> and procedures</a:t>
            </a:r>
            <a:r>
              <a:rPr lang="en-US" b="1" dirty="0">
                <a:solidFill>
                  <a:schemeClr val="bg1"/>
                </a:solidFill>
              </a:rPr>
              <a:t> </a:t>
            </a:r>
            <a:r>
              <a:rPr lang="en-US" dirty="0">
                <a:solidFill>
                  <a:schemeClr val="bg1"/>
                </a:solidFill>
              </a:rPr>
              <a:t>including training and certification</a:t>
            </a:r>
          </a:p>
          <a:p>
            <a:pPr marL="228594" indent="-228594">
              <a:buFontTx/>
              <a:buChar char="-"/>
            </a:pPr>
            <a:endParaRPr lang="en-US" dirty="0">
              <a:solidFill>
                <a:schemeClr val="bg1"/>
              </a:solidFill>
            </a:endParaRPr>
          </a:p>
          <a:p>
            <a:pPr marL="228594" indent="-228594">
              <a:buFontTx/>
              <a:buChar char="-"/>
            </a:pPr>
            <a:r>
              <a:rPr lang="en-US" dirty="0">
                <a:solidFill>
                  <a:schemeClr val="accent4"/>
                </a:solidFill>
              </a:rPr>
              <a:t>Design and verification QA activities and processes Procurement QA activities and processes</a:t>
            </a:r>
          </a:p>
          <a:p>
            <a:pPr marL="228594" indent="-228594">
              <a:buFontTx/>
              <a:buChar char="-"/>
            </a:pPr>
            <a:endParaRPr lang="en-US" dirty="0">
              <a:solidFill>
                <a:schemeClr val="accent4"/>
              </a:solidFill>
            </a:endParaRPr>
          </a:p>
          <a:p>
            <a:pPr marL="228594" indent="-228594">
              <a:buFontTx/>
              <a:buChar char="-"/>
            </a:pPr>
            <a:r>
              <a:rPr lang="en-US" dirty="0">
                <a:solidFill>
                  <a:schemeClr val="accent4"/>
                </a:solidFill>
              </a:rPr>
              <a:t>Manufacturing, assembly, integration (MAIT) and testing QA activities, </a:t>
            </a:r>
          </a:p>
          <a:p>
            <a:pPr marL="228594" indent="-228594">
              <a:buFontTx/>
              <a:buChar char="-"/>
            </a:pPr>
            <a:endParaRPr lang="en-US" dirty="0">
              <a:solidFill>
                <a:schemeClr val="accent4"/>
              </a:solidFill>
            </a:endParaRPr>
          </a:p>
          <a:p>
            <a:pPr marL="228594" indent="-228594">
              <a:buFontTx/>
              <a:buChar char="-"/>
            </a:pPr>
            <a:r>
              <a:rPr lang="en-US" dirty="0">
                <a:solidFill>
                  <a:schemeClr val="accent4"/>
                </a:solidFill>
              </a:rPr>
              <a:t>QA specific activities, including:</a:t>
            </a:r>
          </a:p>
          <a:p>
            <a:pPr marL="838179" lvl="1" indent="-228594">
              <a:buFontTx/>
              <a:buChar char="-"/>
            </a:pPr>
            <a:r>
              <a:rPr lang="en-US" dirty="0">
                <a:solidFill>
                  <a:schemeClr val="accent4"/>
                </a:solidFill>
              </a:rPr>
              <a:t>Critical items, NCRs &amp; Alerts</a:t>
            </a:r>
          </a:p>
          <a:p>
            <a:pPr marL="838179" lvl="1" indent="-228594">
              <a:buFontTx/>
              <a:buChar char="-"/>
            </a:pPr>
            <a:r>
              <a:rPr lang="en-US" dirty="0">
                <a:solidFill>
                  <a:schemeClr val="accent4"/>
                </a:solidFill>
              </a:rPr>
              <a:t>Authority media, Traceability, Records</a:t>
            </a:r>
          </a:p>
          <a:p>
            <a:pPr marL="838179" lvl="1" indent="-228594">
              <a:buFontTx/>
              <a:buChar char="-"/>
            </a:pPr>
            <a:r>
              <a:rPr lang="en-US" dirty="0">
                <a:solidFill>
                  <a:schemeClr val="accent4"/>
                </a:solidFill>
              </a:rPr>
              <a:t>Metrology and calibration</a:t>
            </a:r>
          </a:p>
          <a:p>
            <a:pPr marL="838179" lvl="1" indent="-228594">
              <a:buFontTx/>
              <a:buChar char="-"/>
            </a:pPr>
            <a:r>
              <a:rPr lang="en-US" dirty="0">
                <a:solidFill>
                  <a:schemeClr val="accent4"/>
                </a:solidFill>
              </a:rPr>
              <a:t>Handling and storage</a:t>
            </a:r>
          </a:p>
          <a:p>
            <a:pPr marL="838179" lvl="1" indent="-228594">
              <a:buFontTx/>
              <a:buChar char="-"/>
            </a:pPr>
            <a:r>
              <a:rPr lang="en-US" dirty="0">
                <a:solidFill>
                  <a:schemeClr val="accent4"/>
                </a:solidFill>
              </a:rPr>
              <a:t>Statistical quality control</a:t>
            </a:r>
            <a:endParaRPr lang="en-GB" dirty="0">
              <a:solidFill>
                <a:schemeClr val="accent4"/>
              </a:solidFill>
            </a:endParaRPr>
          </a:p>
        </p:txBody>
      </p:sp>
    </p:spTree>
    <p:extLst>
      <p:ext uri="{BB962C8B-B14F-4D97-AF65-F5344CB8AC3E}">
        <p14:creationId xmlns:p14="http://schemas.microsoft.com/office/powerpoint/2010/main" val="31100832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65BF7-E220-B1C9-0704-F439F94193B2}"/>
              </a:ext>
            </a:extLst>
          </p:cNvPr>
          <p:cNvSpPr>
            <a:spLocks noGrp="1"/>
          </p:cNvSpPr>
          <p:nvPr>
            <p:ph type="title"/>
          </p:nvPr>
        </p:nvSpPr>
        <p:spPr>
          <a:xfrm>
            <a:off x="240938" y="-118274"/>
            <a:ext cx="10108800" cy="2000548"/>
          </a:xfrm>
        </p:spPr>
        <p:txBody>
          <a:bodyPr/>
          <a:lstStyle/>
          <a:p>
            <a:br>
              <a:rPr lang="en-GB" sz="3200" dirty="0"/>
            </a:br>
            <a:r>
              <a:rPr lang="en-GB" sz="3200" dirty="0">
                <a:solidFill>
                  <a:srgbClr val="00B050"/>
                </a:solidFill>
              </a:rPr>
              <a:t>IV. </a:t>
            </a:r>
            <a:r>
              <a:rPr lang="en-GB" sz="2800" dirty="0">
                <a:solidFill>
                  <a:srgbClr val="00B050"/>
                </a:solidFill>
                <a:ea typeface="+mn-ea"/>
              </a:rPr>
              <a:t>Highlights of some important qualification process activities before MAIT  </a:t>
            </a:r>
            <a:br>
              <a:rPr lang="en-GB" sz="3200" dirty="0"/>
            </a:br>
            <a:endParaRPr lang="en-GB" sz="3200" dirty="0"/>
          </a:p>
        </p:txBody>
      </p:sp>
      <p:sp>
        <p:nvSpPr>
          <p:cNvPr id="3" name="Content Placeholder 2">
            <a:extLst>
              <a:ext uri="{FF2B5EF4-FFF2-40B4-BE49-F238E27FC236}">
                <a16:creationId xmlns:a16="http://schemas.microsoft.com/office/drawing/2014/main" id="{C3102D2A-2F5B-6F4C-3D5E-83D4A8250621}"/>
              </a:ext>
            </a:extLst>
          </p:cNvPr>
          <p:cNvSpPr>
            <a:spLocks noGrp="1"/>
          </p:cNvSpPr>
          <p:nvPr>
            <p:ph idx="1"/>
          </p:nvPr>
        </p:nvSpPr>
        <p:spPr/>
        <p:txBody>
          <a:bodyPr/>
          <a:lstStyle/>
          <a:p>
            <a:endParaRPr lang="en-GB" dirty="0">
              <a:solidFill>
                <a:schemeClr val="bg1"/>
              </a:solidFill>
            </a:endParaRPr>
          </a:p>
          <a:p>
            <a:endParaRPr lang="en-GB" sz="2400" dirty="0">
              <a:solidFill>
                <a:schemeClr val="bg1"/>
              </a:solidFill>
            </a:endParaRPr>
          </a:p>
          <a:p>
            <a:pPr marL="457200" indent="-457200">
              <a:buFont typeface="+mj-lt"/>
              <a:buAutoNum type="arabicPeriod"/>
            </a:pPr>
            <a:r>
              <a:rPr lang="en-GB" sz="2400" dirty="0">
                <a:solidFill>
                  <a:schemeClr val="bg1"/>
                </a:solidFill>
              </a:rPr>
              <a:t>EQSRs</a:t>
            </a:r>
          </a:p>
          <a:p>
            <a:pPr marL="457200" indent="-457200">
              <a:buFont typeface="+mj-lt"/>
              <a:buAutoNum type="arabicPeriod"/>
            </a:pPr>
            <a:r>
              <a:rPr lang="en-GB" sz="2400" dirty="0">
                <a:solidFill>
                  <a:schemeClr val="bg1"/>
                </a:solidFill>
              </a:rPr>
              <a:t>CILs</a:t>
            </a:r>
          </a:p>
          <a:p>
            <a:pPr marL="457200" indent="-457200">
              <a:buFont typeface="+mj-lt"/>
              <a:buAutoNum type="arabicPeriod"/>
            </a:pPr>
            <a:r>
              <a:rPr lang="en-GB" sz="2400" dirty="0">
                <a:solidFill>
                  <a:schemeClr val="bg1"/>
                </a:solidFill>
              </a:rPr>
              <a:t>Definitions of EM, QM, EQM </a:t>
            </a:r>
          </a:p>
          <a:p>
            <a:endParaRPr lang="en-GB" sz="2400" dirty="0">
              <a:solidFill>
                <a:schemeClr val="bg1"/>
              </a:solidFill>
            </a:endParaRPr>
          </a:p>
          <a:p>
            <a:r>
              <a:rPr lang="en-GB" sz="2400" u="sng" dirty="0">
                <a:solidFill>
                  <a:schemeClr val="bg1"/>
                </a:solidFill>
              </a:rPr>
              <a:t>Note:</a:t>
            </a:r>
            <a:r>
              <a:rPr lang="en-GB" sz="2400" dirty="0">
                <a:solidFill>
                  <a:schemeClr val="bg1"/>
                </a:solidFill>
              </a:rPr>
              <a:t> RAMS, EEE and M&amp;P shall be considered in detail before MAIT (see RAMS specific presentation)</a:t>
            </a:r>
          </a:p>
          <a:p>
            <a:endParaRPr lang="en-GB" sz="2400" dirty="0">
              <a:solidFill>
                <a:schemeClr val="tx1">
                  <a:lumMod val="50000"/>
                  <a:lumOff val="50000"/>
                </a:schemeClr>
              </a:solidFill>
            </a:endParaRPr>
          </a:p>
          <a:p>
            <a:endParaRPr lang="en-GB" dirty="0">
              <a:solidFill>
                <a:schemeClr val="bg1"/>
              </a:solidFill>
            </a:endParaRPr>
          </a:p>
          <a:p>
            <a:endParaRPr lang="en-GB" dirty="0"/>
          </a:p>
        </p:txBody>
      </p:sp>
    </p:spTree>
    <p:extLst>
      <p:ext uri="{BB962C8B-B14F-4D97-AF65-F5344CB8AC3E}">
        <p14:creationId xmlns:p14="http://schemas.microsoft.com/office/powerpoint/2010/main" val="3138802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450" y="209126"/>
            <a:ext cx="10798720" cy="553998"/>
          </a:xfrm>
        </p:spPr>
        <p:txBody>
          <a:bodyPr/>
          <a:lstStyle/>
          <a:p>
            <a:r>
              <a:rPr lang="en-US" dirty="0">
                <a:solidFill>
                  <a:srgbClr val="00B050"/>
                </a:solidFill>
              </a:rPr>
              <a:t>1. Equipment Qualification Status Review</a:t>
            </a:r>
            <a:endParaRPr lang="en-GB" dirty="0">
              <a:solidFill>
                <a:srgbClr val="00B050"/>
              </a:solidFill>
            </a:endParaRPr>
          </a:p>
        </p:txBody>
      </p:sp>
      <p:sp>
        <p:nvSpPr>
          <p:cNvPr id="3" name="Content Placeholder 2"/>
          <p:cNvSpPr>
            <a:spLocks noGrp="1"/>
          </p:cNvSpPr>
          <p:nvPr>
            <p:ph idx="1"/>
          </p:nvPr>
        </p:nvSpPr>
        <p:spPr/>
        <p:txBody>
          <a:bodyPr/>
          <a:lstStyle/>
          <a:p>
            <a:pPr indent="-2616">
              <a:lnSpc>
                <a:spcPct val="120000"/>
              </a:lnSpc>
              <a:spcAft>
                <a:spcPts val="1200"/>
              </a:spcAft>
            </a:pPr>
            <a:r>
              <a:rPr lang="en-US" sz="2400" dirty="0">
                <a:solidFill>
                  <a:schemeClr val="bg1"/>
                </a:solidFill>
              </a:rPr>
              <a:t>EQSR: Equipment Qualification Status Review (ESSB-M-ST-002)</a:t>
            </a:r>
          </a:p>
          <a:p>
            <a:pPr marL="342900" indent="-342900">
              <a:lnSpc>
                <a:spcPct val="120000"/>
              </a:lnSpc>
              <a:spcAft>
                <a:spcPts val="1200"/>
              </a:spcAft>
              <a:buFont typeface="Wingdings" panose="05000000000000000000" pitchFamily="2" charset="2"/>
              <a:buChar char="ü"/>
            </a:pPr>
            <a:r>
              <a:rPr lang="en-US" sz="2400" dirty="0">
                <a:solidFill>
                  <a:schemeClr val="bg1"/>
                </a:solidFill>
              </a:rPr>
              <a:t>Determine Qualification Status (Category A, B, C or D)</a:t>
            </a:r>
          </a:p>
          <a:p>
            <a:pPr marL="342900" indent="-342900">
              <a:lnSpc>
                <a:spcPct val="120000"/>
              </a:lnSpc>
              <a:spcAft>
                <a:spcPts val="1200"/>
              </a:spcAft>
              <a:buFont typeface="Wingdings" panose="05000000000000000000" pitchFamily="2" charset="2"/>
              <a:buChar char="ü"/>
            </a:pPr>
            <a:r>
              <a:rPr lang="en-US" sz="2400" dirty="0">
                <a:solidFill>
                  <a:schemeClr val="bg1"/>
                </a:solidFill>
              </a:rPr>
              <a:t>Identify changes to unit functionality</a:t>
            </a:r>
          </a:p>
          <a:p>
            <a:pPr marL="342900" indent="-342900">
              <a:lnSpc>
                <a:spcPct val="120000"/>
              </a:lnSpc>
              <a:spcAft>
                <a:spcPts val="1200"/>
              </a:spcAft>
              <a:buFont typeface="Wingdings" panose="05000000000000000000" pitchFamily="2" charset="2"/>
              <a:buChar char="ü"/>
            </a:pPr>
            <a:r>
              <a:rPr lang="en-US" sz="2400" dirty="0">
                <a:solidFill>
                  <a:schemeClr val="bg1"/>
                </a:solidFill>
              </a:rPr>
              <a:t>Identify flight Heritage</a:t>
            </a:r>
          </a:p>
          <a:p>
            <a:pPr marL="342900" indent="-342900">
              <a:lnSpc>
                <a:spcPct val="120000"/>
              </a:lnSpc>
              <a:spcAft>
                <a:spcPts val="1200"/>
              </a:spcAft>
              <a:buFont typeface="Wingdings" panose="05000000000000000000" pitchFamily="2" charset="2"/>
              <a:buChar char="ü"/>
            </a:pPr>
            <a:r>
              <a:rPr lang="en-US" sz="2400" dirty="0">
                <a:solidFill>
                  <a:schemeClr val="bg1"/>
                </a:solidFill>
              </a:rPr>
              <a:t>Identify Obsolescence </a:t>
            </a:r>
          </a:p>
          <a:p>
            <a:pPr marL="342900" indent="-342900">
              <a:lnSpc>
                <a:spcPct val="120000"/>
              </a:lnSpc>
              <a:spcAft>
                <a:spcPts val="1200"/>
              </a:spcAft>
              <a:buFont typeface="Wingdings" panose="05000000000000000000" pitchFamily="2" charset="2"/>
              <a:buChar char="ü"/>
            </a:pPr>
            <a:r>
              <a:rPr lang="en-US" sz="2400" dirty="0">
                <a:solidFill>
                  <a:schemeClr val="bg1"/>
                </a:solidFill>
              </a:rPr>
              <a:t>Identify changes  in manufacturing processes</a:t>
            </a:r>
          </a:p>
          <a:p>
            <a:pPr marL="342900" indent="-342900">
              <a:lnSpc>
                <a:spcPct val="120000"/>
              </a:lnSpc>
              <a:spcAft>
                <a:spcPts val="1200"/>
              </a:spcAft>
              <a:buFont typeface="Wingdings" panose="05000000000000000000" pitchFamily="2" charset="2"/>
              <a:buChar char="ü"/>
            </a:pPr>
            <a:r>
              <a:rPr lang="en-US" sz="2400" dirty="0">
                <a:solidFill>
                  <a:schemeClr val="bg1"/>
                </a:solidFill>
              </a:rPr>
              <a:t>Compliances to PA and development standards</a:t>
            </a:r>
          </a:p>
          <a:p>
            <a:pPr marL="285750" indent="-285750">
              <a:buFontTx/>
              <a:buChar char="-"/>
            </a:pPr>
            <a:r>
              <a:rPr lang="en-GB" dirty="0"/>
              <a:t>Identification of developments models (ex: EM, EQM, QM, PFM) </a:t>
            </a:r>
          </a:p>
          <a:p>
            <a:r>
              <a:rPr lang="en-GB" dirty="0"/>
              <a:t>to be manufactured and tested for the program project</a:t>
            </a:r>
          </a:p>
          <a:p>
            <a:endParaRPr lang="en-GB" dirty="0"/>
          </a:p>
        </p:txBody>
      </p:sp>
      <p:pic>
        <p:nvPicPr>
          <p:cNvPr id="4" name="Picture 3"/>
          <p:cNvPicPr>
            <a:picLocks noChangeAspect="1"/>
          </p:cNvPicPr>
          <p:nvPr/>
        </p:nvPicPr>
        <p:blipFill>
          <a:blip r:embed="rId3"/>
          <a:stretch>
            <a:fillRect/>
          </a:stretch>
        </p:blipFill>
        <p:spPr>
          <a:xfrm>
            <a:off x="8457161" y="1472325"/>
            <a:ext cx="3113195" cy="2218679"/>
          </a:xfrm>
          <a:prstGeom prst="rect">
            <a:avLst/>
          </a:prstGeom>
        </p:spPr>
      </p:pic>
      <p:pic>
        <p:nvPicPr>
          <p:cNvPr id="5" name="Picture 4"/>
          <p:cNvPicPr>
            <a:picLocks noChangeAspect="1"/>
          </p:cNvPicPr>
          <p:nvPr/>
        </p:nvPicPr>
        <p:blipFill>
          <a:blip r:embed="rId4"/>
          <a:stretch>
            <a:fillRect/>
          </a:stretch>
        </p:blipFill>
        <p:spPr>
          <a:xfrm>
            <a:off x="8457162" y="3738421"/>
            <a:ext cx="2992815" cy="2193147"/>
          </a:xfrm>
          <a:prstGeom prst="rect">
            <a:avLst/>
          </a:prstGeom>
        </p:spPr>
      </p:pic>
    </p:spTree>
    <p:extLst>
      <p:ext uri="{BB962C8B-B14F-4D97-AF65-F5344CB8AC3E}">
        <p14:creationId xmlns:p14="http://schemas.microsoft.com/office/powerpoint/2010/main" val="25771717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451" y="234741"/>
            <a:ext cx="9566461" cy="502766"/>
          </a:xfrm>
        </p:spPr>
        <p:txBody>
          <a:bodyPr/>
          <a:lstStyle/>
          <a:p>
            <a:r>
              <a:rPr lang="en-US" sz="2667" dirty="0">
                <a:solidFill>
                  <a:srgbClr val="00B050"/>
                </a:solidFill>
              </a:rPr>
              <a:t>2. Critical Item Control </a:t>
            </a:r>
            <a:endParaRPr lang="en-GB" dirty="0">
              <a:solidFill>
                <a:srgbClr val="00B050"/>
              </a:solidFill>
            </a:endParaRPr>
          </a:p>
        </p:txBody>
      </p:sp>
      <p:sp>
        <p:nvSpPr>
          <p:cNvPr id="3" name="Content Placeholder 2"/>
          <p:cNvSpPr>
            <a:spLocks noGrp="1"/>
          </p:cNvSpPr>
          <p:nvPr>
            <p:ph idx="1"/>
          </p:nvPr>
        </p:nvSpPr>
        <p:spPr/>
        <p:txBody>
          <a:bodyPr/>
          <a:lstStyle/>
          <a:p>
            <a:pPr>
              <a:spcBef>
                <a:spcPts val="1600"/>
              </a:spcBef>
              <a:spcAft>
                <a:spcPts val="1600"/>
              </a:spcAft>
            </a:pPr>
            <a:r>
              <a:rPr lang="en-GB" sz="2400" dirty="0">
                <a:solidFill>
                  <a:schemeClr val="bg1"/>
                </a:solidFill>
              </a:rPr>
              <a:t>The items shall be kept in the CIL which lists the mitigation actions and criticality of the item.  Refer to ECSS-Q-ST-10-04 §5.1 </a:t>
            </a:r>
          </a:p>
          <a:p>
            <a:pPr>
              <a:spcBef>
                <a:spcPts val="1600"/>
              </a:spcBef>
              <a:spcAft>
                <a:spcPts val="1600"/>
              </a:spcAft>
            </a:pPr>
            <a:r>
              <a:rPr lang="en-GB" sz="2400" dirty="0">
                <a:solidFill>
                  <a:schemeClr val="accent4"/>
                </a:solidFill>
              </a:rPr>
              <a:t>The identification of critical items is done by the supplier as soon as a preliminary design emerges, first issue of CIL at Preliminary Design Review.</a:t>
            </a:r>
          </a:p>
          <a:p>
            <a:pPr>
              <a:spcBef>
                <a:spcPts val="1600"/>
              </a:spcBef>
              <a:spcAft>
                <a:spcPts val="1600"/>
              </a:spcAft>
            </a:pPr>
            <a:r>
              <a:rPr lang="en-GB" sz="2400" u="sng" dirty="0">
                <a:solidFill>
                  <a:schemeClr val="bg1"/>
                </a:solidFill>
              </a:rPr>
              <a:t>The CIL shall be reviewed during the design reviews and all listed critical items shall be closed by the acceptance review after MAIT.</a:t>
            </a:r>
          </a:p>
          <a:p>
            <a:endParaRPr lang="en-GB" dirty="0"/>
          </a:p>
        </p:txBody>
      </p:sp>
    </p:spTree>
    <p:extLst>
      <p:ext uri="{BB962C8B-B14F-4D97-AF65-F5344CB8AC3E}">
        <p14:creationId xmlns:p14="http://schemas.microsoft.com/office/powerpoint/2010/main" val="23199514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B050"/>
                </a:solidFill>
              </a:rPr>
              <a:t>2. Critical items – </a:t>
            </a:r>
            <a:br>
              <a:rPr lang="en-US" dirty="0">
                <a:solidFill>
                  <a:srgbClr val="00B050"/>
                </a:solidFill>
              </a:rPr>
            </a:br>
            <a:r>
              <a:rPr lang="en-US" dirty="0">
                <a:solidFill>
                  <a:srgbClr val="00B050"/>
                </a:solidFill>
              </a:rPr>
              <a:t>Examples</a:t>
            </a:r>
            <a:endParaRPr lang="en-GB" dirty="0">
              <a:solidFill>
                <a:srgbClr val="00B050"/>
              </a:solidFill>
            </a:endParaRPr>
          </a:p>
        </p:txBody>
      </p:sp>
      <p:sp>
        <p:nvSpPr>
          <p:cNvPr id="4" name="Rectangle 3"/>
          <p:cNvSpPr/>
          <p:nvPr/>
        </p:nvSpPr>
        <p:spPr>
          <a:xfrm>
            <a:off x="2838452" y="677249"/>
            <a:ext cx="5617122" cy="1169551"/>
          </a:xfrm>
          <a:prstGeom prst="rect">
            <a:avLst/>
          </a:prstGeom>
          <a:solidFill>
            <a:schemeClr val="bg1">
              <a:lumMod val="85000"/>
            </a:schemeClr>
          </a:solid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4D4F53"/>
                </a:solidFill>
                <a:effectLst/>
                <a:uLnTx/>
                <a:uFillTx/>
                <a:latin typeface="Verdana" pitchFamily="34" charset="0"/>
                <a:ea typeface="+mn-ea"/>
                <a:cs typeface="+mn-cs"/>
              </a:rPr>
              <a:t>ECSS-S-ST-00-01C</a:t>
            </a:r>
            <a:r>
              <a:rPr kumimoji="0" lang="en-US" sz="1400" b="0" i="0" u="none" strike="noStrike" kern="1200" cap="none" spc="0" normalizeH="0" baseline="0" noProof="0" dirty="0">
                <a:ln>
                  <a:noFill/>
                </a:ln>
                <a:solidFill>
                  <a:srgbClr val="4D4F53"/>
                </a:solidFill>
                <a:effectLst/>
                <a:uLnTx/>
                <a:uFillTx/>
                <a:latin typeface="Verdana" pitchFamily="34" charset="0"/>
                <a:ea typeface="+mn-ea"/>
                <a:cs typeface="+mn-cs"/>
              </a:rPr>
              <a:t> – </a:t>
            </a:r>
            <a:r>
              <a:rPr kumimoji="0" lang="en-US" sz="1400" b="1" i="0" u="none" strike="noStrike" kern="1200" cap="none" spc="0" normalizeH="0" baseline="0" noProof="0" dirty="0">
                <a:ln>
                  <a:noFill/>
                </a:ln>
                <a:solidFill>
                  <a:srgbClr val="4D4F53"/>
                </a:solidFill>
                <a:effectLst/>
                <a:uLnTx/>
                <a:uFillTx/>
                <a:latin typeface="Verdana" pitchFamily="34" charset="0"/>
                <a:ea typeface="+mn-ea"/>
                <a:cs typeface="+mn-cs"/>
              </a:rPr>
              <a:t>Critical item</a:t>
            </a:r>
            <a:r>
              <a:rPr kumimoji="0" lang="en-US" sz="1400" b="0" i="0" u="none" strike="noStrike" kern="1200" cap="none" spc="0" normalizeH="0" baseline="0" noProof="0" dirty="0">
                <a:ln>
                  <a:noFill/>
                </a:ln>
                <a:solidFill>
                  <a:srgbClr val="4D4F53"/>
                </a:solidFill>
                <a:effectLst/>
                <a:uLnTx/>
                <a:uFillTx/>
                <a:latin typeface="Verdana" pitchFamily="34" charset="0"/>
                <a:ea typeface="+mn-ea"/>
                <a:cs typeface="+mn-cs"/>
              </a:rPr>
              <a:t>: </a:t>
            </a:r>
            <a:r>
              <a:rPr kumimoji="0" lang="en-US" sz="1400" b="0" i="0" u="sng" strike="noStrike" kern="1200" cap="none" spc="0" normalizeH="0" baseline="0" noProof="0" dirty="0">
                <a:ln>
                  <a:noFill/>
                </a:ln>
                <a:solidFill>
                  <a:srgbClr val="4D4F53"/>
                </a:solidFill>
                <a:effectLst/>
                <a:uLnTx/>
                <a:uFillTx/>
                <a:latin typeface="Verdana" pitchFamily="34" charset="0"/>
                <a:ea typeface="+mn-ea"/>
                <a:cs typeface="+mn-cs"/>
              </a:rPr>
              <a:t>potential threat to the schedule, cost, performance and quality of a project or </a:t>
            </a:r>
            <a:r>
              <a:rPr kumimoji="0" lang="en-US" sz="1400" b="0" i="0" u="sng" strike="noStrike" kern="1200" cap="none" spc="0" normalizeH="0" baseline="0" noProof="0" dirty="0" err="1">
                <a:ln>
                  <a:noFill/>
                </a:ln>
                <a:solidFill>
                  <a:srgbClr val="4D4F53"/>
                </a:solidFill>
                <a:effectLst/>
                <a:uLnTx/>
                <a:uFillTx/>
                <a:latin typeface="Verdana" pitchFamily="34" charset="0"/>
                <a:ea typeface="+mn-ea"/>
                <a:cs typeface="+mn-cs"/>
              </a:rPr>
              <a:t>programme</a:t>
            </a:r>
            <a:r>
              <a:rPr kumimoji="0" lang="en-US" sz="1400" b="0" i="0" u="sng" strike="noStrike" kern="1200" cap="none" spc="0" normalizeH="0" baseline="0" noProof="0" dirty="0">
                <a:ln>
                  <a:noFill/>
                </a:ln>
                <a:solidFill>
                  <a:srgbClr val="4D4F53"/>
                </a:solidFill>
                <a:effectLst/>
                <a:uLnTx/>
                <a:uFillTx/>
                <a:latin typeface="Verdana" pitchFamily="34" charset="0"/>
                <a:ea typeface="+mn-ea"/>
                <a:cs typeface="+mn-cs"/>
              </a:rPr>
              <a:t> that is controlled by a specific action plan in order to mitigate emanating risks and to prevent undesirable consequences</a:t>
            </a:r>
            <a:endParaRPr kumimoji="0" lang="en-GB" sz="1400" b="0" i="0" u="sng" strike="noStrike" kern="1200" cap="none" spc="0" normalizeH="0" baseline="0" noProof="0" dirty="0">
              <a:ln>
                <a:noFill/>
              </a:ln>
              <a:solidFill>
                <a:srgbClr val="4D4F53"/>
              </a:solidFill>
              <a:effectLst/>
              <a:uLnTx/>
              <a:uFillTx/>
              <a:latin typeface="Verdana" pitchFamily="34" charset="0"/>
              <a:ea typeface="+mn-ea"/>
              <a:cs typeface="+mn-cs"/>
            </a:endParaRPr>
          </a:p>
        </p:txBody>
      </p:sp>
      <p:sp>
        <p:nvSpPr>
          <p:cNvPr id="6" name="Content Placeholder 2"/>
          <p:cNvSpPr txBox="1">
            <a:spLocks/>
          </p:cNvSpPr>
          <p:nvPr/>
        </p:nvSpPr>
        <p:spPr>
          <a:xfrm>
            <a:off x="4458419" y="2617818"/>
            <a:ext cx="3768436" cy="2593079"/>
          </a:xfrm>
          <a:prstGeom prst="rect">
            <a:avLst/>
          </a:prstGeom>
        </p:spPr>
        <p:txBody>
          <a:bodyPr vert="horz" lIns="12192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base" latinLnBrk="0" hangingPunct="1">
              <a:lnSpc>
                <a:spcPct val="110000"/>
              </a:lnSpc>
              <a:spcBef>
                <a:spcPts val="0"/>
              </a:spcBef>
              <a:spcAft>
                <a:spcPct val="0"/>
              </a:spcAft>
              <a:buClrTx/>
              <a:buSzTx/>
              <a:buFont typeface="Arial"/>
              <a:buNone/>
              <a:tabLst/>
              <a:defRPr/>
            </a:pPr>
            <a:r>
              <a:rPr kumimoji="0" lang="en-GB" sz="1867" b="1" i="0" u="none" strike="noStrike" kern="1200" cap="none" spc="0" normalizeH="0" baseline="0" noProof="0" dirty="0">
                <a:ln>
                  <a:noFill/>
                </a:ln>
                <a:solidFill>
                  <a:srgbClr val="FEFFFF"/>
                </a:solidFill>
                <a:effectLst/>
                <a:uLnTx/>
                <a:uFillTx/>
                <a:latin typeface="Arial" panose="020B0604020202020204"/>
                <a:ea typeface="+mn-ea"/>
                <a:cs typeface="+mn-cs"/>
              </a:rPr>
              <a:t>Software critical items</a:t>
            </a:r>
          </a:p>
          <a:p>
            <a:pPr marL="342900" marR="0" lvl="0" indent="-342900" algn="l" defTabSz="457200" rtl="0" eaLnBrk="1" fontAlgn="base" latinLnBrk="0" hangingPunct="1">
              <a:lnSpc>
                <a:spcPct val="110000"/>
              </a:lnSpc>
              <a:spcBef>
                <a:spcPts val="0"/>
              </a:spcBef>
              <a:spcAft>
                <a:spcPct val="0"/>
              </a:spcAft>
              <a:buClrTx/>
              <a:buSzTx/>
              <a:buFont typeface="Arial"/>
              <a:buChar char="•"/>
              <a:tabLst/>
              <a:defRPr/>
            </a:pPr>
            <a:r>
              <a:rPr kumimoji="0" lang="en-GB" sz="1867" b="0" i="0" u="none" strike="noStrike" kern="1200" cap="none" spc="0" normalizeH="0" baseline="0" noProof="0" dirty="0">
                <a:ln>
                  <a:noFill/>
                </a:ln>
                <a:solidFill>
                  <a:srgbClr val="FEFFFF"/>
                </a:solidFill>
                <a:effectLst/>
                <a:uLnTx/>
                <a:uFillTx/>
                <a:latin typeface="Arial" panose="020B0604020202020204"/>
                <a:ea typeface="+mn-ea"/>
                <a:cs typeface="+mn-cs"/>
              </a:rPr>
              <a:t>not modifiable in the operational environment</a:t>
            </a:r>
          </a:p>
          <a:p>
            <a:pPr marL="342900" marR="0" lvl="0" indent="-342900" algn="l" defTabSz="457200" rtl="0" eaLnBrk="1" fontAlgn="base" latinLnBrk="0" hangingPunct="1">
              <a:lnSpc>
                <a:spcPct val="110000"/>
              </a:lnSpc>
              <a:spcBef>
                <a:spcPts val="0"/>
              </a:spcBef>
              <a:spcAft>
                <a:spcPct val="0"/>
              </a:spcAft>
              <a:buClrTx/>
              <a:buSzTx/>
              <a:buFont typeface="Arial"/>
              <a:buChar char="•"/>
              <a:tabLst/>
              <a:defRPr/>
            </a:pPr>
            <a:r>
              <a:rPr kumimoji="0" lang="en-GB" sz="1867" b="0" i="0" u="none" strike="noStrike" kern="1200" cap="none" spc="0" normalizeH="0" baseline="0" noProof="0" dirty="0">
                <a:ln>
                  <a:noFill/>
                </a:ln>
                <a:solidFill>
                  <a:srgbClr val="FEFFFF"/>
                </a:solidFill>
                <a:effectLst/>
                <a:uLnTx/>
                <a:uFillTx/>
                <a:latin typeface="Arial" panose="020B0604020202020204"/>
                <a:ea typeface="+mn-ea"/>
                <a:cs typeface="+mn-cs"/>
              </a:rPr>
              <a:t>with strong complexity</a:t>
            </a:r>
          </a:p>
          <a:p>
            <a:pPr marL="342900" marR="0" lvl="0" indent="-342900" algn="l" defTabSz="457200" rtl="0" eaLnBrk="1" fontAlgn="base" latinLnBrk="0" hangingPunct="1">
              <a:lnSpc>
                <a:spcPct val="110000"/>
              </a:lnSpc>
              <a:spcBef>
                <a:spcPts val="0"/>
              </a:spcBef>
              <a:spcAft>
                <a:spcPct val="0"/>
              </a:spcAft>
              <a:buClrTx/>
              <a:buSzTx/>
              <a:buFont typeface="Arial"/>
              <a:buChar char="•"/>
              <a:tabLst/>
              <a:defRPr/>
            </a:pPr>
            <a:r>
              <a:rPr kumimoji="0" lang="en-GB" sz="1867" b="0" i="0" u="none" strike="noStrike" kern="1200" cap="none" spc="0" normalizeH="0" baseline="0" noProof="0" dirty="0">
                <a:ln>
                  <a:noFill/>
                </a:ln>
                <a:solidFill>
                  <a:srgbClr val="FEFFFF"/>
                </a:solidFill>
                <a:effectLst/>
                <a:uLnTx/>
                <a:uFillTx/>
                <a:latin typeface="Arial" panose="020B0604020202020204"/>
                <a:ea typeface="+mn-ea"/>
                <a:cs typeface="+mn-cs"/>
              </a:rPr>
              <a:t>development tools with limited maintenance with respect to mission lifetime</a:t>
            </a:r>
          </a:p>
        </p:txBody>
      </p:sp>
      <p:sp>
        <p:nvSpPr>
          <p:cNvPr id="9" name="Content Placeholder 2"/>
          <p:cNvSpPr txBox="1">
            <a:spLocks/>
          </p:cNvSpPr>
          <p:nvPr/>
        </p:nvSpPr>
        <p:spPr>
          <a:xfrm>
            <a:off x="626269" y="1654788"/>
            <a:ext cx="3662611" cy="4525963"/>
          </a:xfrm>
          <a:prstGeom prst="rect">
            <a:avLst/>
          </a:prstGeom>
        </p:spPr>
        <p:txBody>
          <a:bodyPr vert="horz" lIns="12192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ts val="0"/>
              </a:spcBef>
              <a:spcAft>
                <a:spcPct val="0"/>
              </a:spcAft>
              <a:buClrTx/>
              <a:buSzTx/>
              <a:buFont typeface="Arial"/>
              <a:buNone/>
              <a:tabLst/>
              <a:defRPr/>
            </a:pPr>
            <a:r>
              <a:rPr kumimoji="0" lang="en-GB" sz="1867" b="1" i="0" u="none" strike="noStrike" kern="1200" cap="none" spc="0" normalizeH="0" baseline="0" noProof="0" dirty="0">
                <a:ln>
                  <a:noFill/>
                </a:ln>
                <a:solidFill>
                  <a:srgbClr val="FEFFFF"/>
                </a:solidFill>
                <a:effectLst/>
                <a:uLnTx/>
                <a:uFillTx/>
                <a:latin typeface="Arial" panose="020B0604020202020204"/>
                <a:ea typeface="+mn-ea"/>
                <a:cs typeface="+mn-cs"/>
              </a:rPr>
              <a:t>General</a:t>
            </a:r>
            <a:endParaRPr kumimoji="0" lang="en-GB" sz="1867" b="0" i="0" u="none" strike="noStrike" kern="1200" cap="none" spc="0" normalizeH="0" baseline="0" noProof="0" dirty="0">
              <a:ln>
                <a:noFill/>
              </a:ln>
              <a:solidFill>
                <a:srgbClr val="FEFFFF"/>
              </a:solidFill>
              <a:effectLst/>
              <a:uLnTx/>
              <a:uFillTx/>
              <a:latin typeface="Arial" panose="020B0604020202020204"/>
              <a:ea typeface="+mn-ea"/>
              <a:cs typeface="+mn-cs"/>
            </a:endParaRPr>
          </a:p>
          <a:p>
            <a:pPr marL="342900" marR="0" lvl="0" indent="-342900" algn="l" defTabSz="457200" rtl="0" eaLnBrk="1" fontAlgn="base" latinLnBrk="0" hangingPunct="1">
              <a:lnSpc>
                <a:spcPct val="100000"/>
              </a:lnSpc>
              <a:spcBef>
                <a:spcPts val="0"/>
              </a:spcBef>
              <a:spcAft>
                <a:spcPct val="0"/>
              </a:spcAft>
              <a:buClrTx/>
              <a:buSzTx/>
              <a:buFont typeface="Arial"/>
              <a:buChar char="•"/>
              <a:tabLst/>
              <a:defRPr/>
            </a:pPr>
            <a:r>
              <a:rPr kumimoji="0" lang="en-GB" sz="1867" b="0" i="0" u="none" strike="noStrike" kern="1200" cap="none" spc="0" normalizeH="0" baseline="0" noProof="0" dirty="0">
                <a:ln>
                  <a:noFill/>
                </a:ln>
                <a:solidFill>
                  <a:srgbClr val="FEFFFF"/>
                </a:solidFill>
                <a:effectLst/>
                <a:uLnTx/>
                <a:uFillTx/>
                <a:latin typeface="Arial" panose="020B0604020202020204"/>
                <a:ea typeface="+mn-ea"/>
                <a:cs typeface="+mn-cs"/>
              </a:rPr>
              <a:t>has the potential to degrade the mission objectives</a:t>
            </a:r>
          </a:p>
          <a:p>
            <a:pPr marL="342900" marR="0" lvl="0" indent="-342900" algn="l" defTabSz="457200" rtl="0" eaLnBrk="1" fontAlgn="base" latinLnBrk="0" hangingPunct="1">
              <a:lnSpc>
                <a:spcPct val="100000"/>
              </a:lnSpc>
              <a:spcBef>
                <a:spcPts val="0"/>
              </a:spcBef>
              <a:spcAft>
                <a:spcPct val="0"/>
              </a:spcAft>
              <a:buClrTx/>
              <a:buSzTx/>
              <a:buFont typeface="Arial"/>
              <a:buChar char="•"/>
              <a:tabLst/>
              <a:defRPr/>
            </a:pPr>
            <a:r>
              <a:rPr kumimoji="0" lang="en-GB" sz="1867" b="0" i="0" u="none" strike="noStrike" kern="1200" cap="none" spc="0" normalizeH="0" baseline="0" noProof="0" dirty="0">
                <a:ln>
                  <a:noFill/>
                </a:ln>
                <a:solidFill>
                  <a:srgbClr val="FEFFFF"/>
                </a:solidFill>
                <a:effectLst/>
                <a:uLnTx/>
                <a:uFillTx/>
                <a:latin typeface="Arial" panose="020B0604020202020204"/>
                <a:ea typeface="+mn-ea"/>
                <a:cs typeface="+mn-cs"/>
              </a:rPr>
              <a:t>may lead to major difficulties at any point of the project life cycle</a:t>
            </a:r>
          </a:p>
          <a:p>
            <a:pPr marL="0" marR="0" lvl="0" indent="0" algn="l" defTabSz="457200" rtl="0" eaLnBrk="1" fontAlgn="base" latinLnBrk="0" hangingPunct="1">
              <a:lnSpc>
                <a:spcPct val="100000"/>
              </a:lnSpc>
              <a:spcBef>
                <a:spcPts val="0"/>
              </a:spcBef>
              <a:spcAft>
                <a:spcPct val="0"/>
              </a:spcAft>
              <a:buClrTx/>
              <a:buSzTx/>
              <a:buFont typeface="Arial"/>
              <a:buNone/>
              <a:tabLst/>
              <a:defRPr/>
            </a:pPr>
            <a:endParaRPr kumimoji="0" lang="en-GB" sz="1867" b="1" i="0" u="none" strike="noStrike" kern="1200" cap="none" spc="0" normalizeH="0" baseline="0" noProof="0" dirty="0">
              <a:ln>
                <a:noFill/>
              </a:ln>
              <a:solidFill>
                <a:srgbClr val="FEFFFF"/>
              </a:solidFill>
              <a:effectLst/>
              <a:uLnTx/>
              <a:uFillTx/>
              <a:latin typeface="Arial" panose="020B0604020202020204"/>
              <a:ea typeface="+mn-ea"/>
              <a:cs typeface="+mn-cs"/>
            </a:endParaRPr>
          </a:p>
          <a:p>
            <a:pPr marL="0" marR="0" lvl="0" indent="0" algn="l" defTabSz="457200" rtl="0" eaLnBrk="1" fontAlgn="base" latinLnBrk="0" hangingPunct="1">
              <a:lnSpc>
                <a:spcPct val="100000"/>
              </a:lnSpc>
              <a:spcBef>
                <a:spcPts val="0"/>
              </a:spcBef>
              <a:spcAft>
                <a:spcPct val="0"/>
              </a:spcAft>
              <a:buClrTx/>
              <a:buSzTx/>
              <a:buFont typeface="Arial"/>
              <a:buNone/>
              <a:tabLst/>
              <a:defRPr/>
            </a:pPr>
            <a:r>
              <a:rPr kumimoji="0" lang="en-GB" sz="1867" b="1" i="0" u="none" strike="noStrike" kern="1200" cap="none" spc="0" normalizeH="0" baseline="0" noProof="0" dirty="0">
                <a:ln>
                  <a:noFill/>
                </a:ln>
                <a:solidFill>
                  <a:srgbClr val="FEFFFF"/>
                </a:solidFill>
                <a:effectLst/>
                <a:uLnTx/>
                <a:uFillTx/>
                <a:latin typeface="Arial" panose="020B0604020202020204"/>
                <a:ea typeface="+mn-ea"/>
                <a:cs typeface="+mn-cs"/>
              </a:rPr>
              <a:t>RAMS critical items</a:t>
            </a:r>
          </a:p>
          <a:p>
            <a:pPr marL="342900" marR="0" lvl="0" indent="-342900" algn="l" defTabSz="457200" rtl="0" eaLnBrk="1" fontAlgn="base" latinLnBrk="0" hangingPunct="1">
              <a:lnSpc>
                <a:spcPct val="100000"/>
              </a:lnSpc>
              <a:spcBef>
                <a:spcPts val="0"/>
              </a:spcBef>
              <a:spcAft>
                <a:spcPct val="0"/>
              </a:spcAft>
              <a:buClrTx/>
              <a:buSzTx/>
              <a:buFont typeface="Arial"/>
              <a:buChar char="•"/>
              <a:tabLst/>
              <a:defRPr/>
            </a:pPr>
            <a:r>
              <a:rPr kumimoji="0" lang="en-GB" sz="1867" b="0" i="0" u="none" strike="noStrike" kern="1200" cap="none" spc="0" normalizeH="0" baseline="0" noProof="0" dirty="0">
                <a:ln>
                  <a:noFill/>
                </a:ln>
                <a:solidFill>
                  <a:srgbClr val="FEFFFF"/>
                </a:solidFill>
                <a:effectLst/>
                <a:uLnTx/>
                <a:uFillTx/>
                <a:latin typeface="Arial" panose="020B0604020202020204"/>
                <a:ea typeface="+mn-ea"/>
                <a:cs typeface="+mn-cs"/>
              </a:rPr>
              <a:t>a residual single­ point failure (SPF)</a:t>
            </a:r>
          </a:p>
          <a:p>
            <a:pPr marL="342900" marR="0" lvl="0" indent="-342900" algn="l" defTabSz="457200" rtl="0" eaLnBrk="1" fontAlgn="base" latinLnBrk="0" hangingPunct="1">
              <a:lnSpc>
                <a:spcPct val="100000"/>
              </a:lnSpc>
              <a:spcBef>
                <a:spcPts val="0"/>
              </a:spcBef>
              <a:spcAft>
                <a:spcPct val="0"/>
              </a:spcAft>
              <a:buClrTx/>
              <a:buSzTx/>
              <a:buFont typeface="Arial"/>
              <a:buChar char="•"/>
              <a:tabLst/>
              <a:defRPr/>
            </a:pPr>
            <a:r>
              <a:rPr kumimoji="0" lang="en-GB" sz="1867" b="0" i="0" u="none" strike="noStrike" kern="1200" cap="none" spc="0" normalizeH="0" baseline="0" noProof="0" dirty="0">
                <a:ln>
                  <a:noFill/>
                </a:ln>
                <a:solidFill>
                  <a:srgbClr val="FEFFFF"/>
                </a:solidFill>
                <a:effectLst/>
                <a:uLnTx/>
                <a:uFillTx/>
                <a:latin typeface="Arial" panose="020B0604020202020204"/>
                <a:ea typeface="+mn-ea"/>
                <a:cs typeface="+mn-cs"/>
              </a:rPr>
              <a:t>fracture critical item</a:t>
            </a:r>
          </a:p>
          <a:p>
            <a:pPr marL="342900" marR="0" lvl="0" indent="-342900" algn="l" defTabSz="457200" rtl="0" eaLnBrk="1" fontAlgn="base" latinLnBrk="0" hangingPunct="1">
              <a:lnSpc>
                <a:spcPct val="100000"/>
              </a:lnSpc>
              <a:spcBef>
                <a:spcPts val="0"/>
              </a:spcBef>
              <a:spcAft>
                <a:spcPct val="0"/>
              </a:spcAft>
              <a:buClrTx/>
              <a:buSzTx/>
              <a:buFont typeface="Arial"/>
              <a:buChar char="•"/>
              <a:tabLst/>
              <a:defRPr/>
            </a:pPr>
            <a:r>
              <a:rPr kumimoji="0" lang="en-GB" sz="1867" b="0" i="0" u="none" strike="noStrike" kern="1200" cap="none" spc="0" normalizeH="0" baseline="0" noProof="0" dirty="0">
                <a:ln>
                  <a:noFill/>
                </a:ln>
                <a:solidFill>
                  <a:srgbClr val="FEFFFF"/>
                </a:solidFill>
                <a:effectLst/>
                <a:uLnTx/>
                <a:uFillTx/>
                <a:latin typeface="Arial" panose="020B0604020202020204"/>
                <a:ea typeface="+mn-ea"/>
                <a:cs typeface="+mn-cs"/>
              </a:rPr>
              <a:t>not meeting applicable derating requirements</a:t>
            </a:r>
          </a:p>
          <a:p>
            <a:pPr marL="342900" marR="0" lvl="0" indent="-342900" algn="l" defTabSz="457200" rtl="0" eaLnBrk="1" fontAlgn="base" latinLnBrk="0" hangingPunct="1">
              <a:lnSpc>
                <a:spcPct val="100000"/>
              </a:lnSpc>
              <a:spcBef>
                <a:spcPts val="0"/>
              </a:spcBef>
              <a:spcAft>
                <a:spcPct val="0"/>
              </a:spcAft>
              <a:buClrTx/>
              <a:buSzTx/>
              <a:buFont typeface="Arial"/>
              <a:buChar char="•"/>
              <a:tabLst/>
              <a:defRPr/>
            </a:pPr>
            <a:r>
              <a:rPr kumimoji="0" lang="en-GB" sz="1867" b="0" i="0" u="none" strike="noStrike" kern="1200" cap="none" spc="0" normalizeH="0" baseline="0" noProof="0" dirty="0">
                <a:ln>
                  <a:noFill/>
                </a:ln>
                <a:solidFill>
                  <a:srgbClr val="FEFFFF"/>
                </a:solidFill>
                <a:effectLst/>
                <a:uLnTx/>
                <a:uFillTx/>
                <a:latin typeface="Arial" panose="020B0604020202020204"/>
                <a:ea typeface="+mn-ea"/>
                <a:cs typeface="+mn-cs"/>
              </a:rPr>
              <a:t>as shown by worst case analyses</a:t>
            </a:r>
          </a:p>
          <a:p>
            <a:pPr marL="342900" marR="0" lvl="0" indent="-342900" algn="l" defTabSz="457200" rtl="0" eaLnBrk="1" fontAlgn="base" latinLnBrk="0" hangingPunct="1">
              <a:lnSpc>
                <a:spcPct val="100000"/>
              </a:lnSpc>
              <a:spcBef>
                <a:spcPts val="0"/>
              </a:spcBef>
              <a:spcAft>
                <a:spcPct val="0"/>
              </a:spcAft>
              <a:buClrTx/>
              <a:buSzTx/>
              <a:buFont typeface="Arial"/>
              <a:buChar char="•"/>
              <a:tabLst/>
              <a:defRPr/>
            </a:pPr>
            <a:endParaRPr kumimoji="0" lang="en-GB" sz="1867" b="0" i="0" u="none" strike="noStrike" kern="1200" cap="none" spc="0" normalizeH="0" baseline="0" noProof="0" dirty="0">
              <a:ln>
                <a:noFill/>
              </a:ln>
              <a:solidFill>
                <a:srgbClr val="4D4F53"/>
              </a:solidFill>
              <a:effectLst/>
              <a:uLnTx/>
              <a:uFillTx/>
              <a:latin typeface="Arial" panose="020B0604020202020204"/>
              <a:ea typeface="+mn-ea"/>
              <a:cs typeface="+mn-cs"/>
            </a:endParaRPr>
          </a:p>
          <a:p>
            <a:pPr marL="0" marR="0" lvl="0" indent="0" algn="l" defTabSz="457200" rtl="0" eaLnBrk="1" fontAlgn="base" latinLnBrk="0" hangingPunct="1">
              <a:lnSpc>
                <a:spcPct val="100000"/>
              </a:lnSpc>
              <a:spcBef>
                <a:spcPts val="0"/>
              </a:spcBef>
              <a:spcAft>
                <a:spcPct val="0"/>
              </a:spcAft>
              <a:buClrTx/>
              <a:buSzTx/>
              <a:buFont typeface="Arial"/>
              <a:buNone/>
              <a:tabLst/>
              <a:defRPr/>
            </a:pPr>
            <a:endParaRPr kumimoji="0" lang="en-GB" sz="1867" b="0" i="0" u="none" strike="noStrike" kern="1200" cap="none" spc="0" normalizeH="0" baseline="0" noProof="0" dirty="0">
              <a:ln>
                <a:noFill/>
              </a:ln>
              <a:solidFill>
                <a:srgbClr val="4D4F53"/>
              </a:solidFill>
              <a:effectLst/>
              <a:uLnTx/>
              <a:uFillTx/>
              <a:latin typeface="Arial" panose="020B0604020202020204"/>
              <a:ea typeface="+mn-ea"/>
              <a:cs typeface="+mn-cs"/>
            </a:endParaRPr>
          </a:p>
        </p:txBody>
      </p:sp>
      <p:sp>
        <p:nvSpPr>
          <p:cNvPr id="10" name="Content Placeholder 2"/>
          <p:cNvSpPr txBox="1">
            <a:spLocks/>
          </p:cNvSpPr>
          <p:nvPr/>
        </p:nvSpPr>
        <p:spPr>
          <a:xfrm>
            <a:off x="8396395" y="1651377"/>
            <a:ext cx="3480677" cy="4525963"/>
          </a:xfrm>
          <a:prstGeom prst="rect">
            <a:avLst/>
          </a:prstGeom>
        </p:spPr>
        <p:txBody>
          <a:bodyPr vert="horz" lIns="12192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ts val="0"/>
              </a:spcBef>
              <a:spcAft>
                <a:spcPct val="0"/>
              </a:spcAft>
              <a:buClrTx/>
              <a:buSzTx/>
              <a:buFont typeface="Arial"/>
              <a:buNone/>
              <a:tabLst/>
              <a:defRPr/>
            </a:pPr>
            <a:r>
              <a:rPr kumimoji="0" lang="en-GB" sz="1867" b="1" i="0" u="none" strike="noStrike" kern="1200" cap="none" spc="0" normalizeH="0" baseline="0" noProof="0" dirty="0">
                <a:ln>
                  <a:noFill/>
                </a:ln>
                <a:solidFill>
                  <a:srgbClr val="FEFFFF"/>
                </a:solidFill>
                <a:effectLst/>
                <a:uLnTx/>
                <a:uFillTx/>
                <a:latin typeface="Arial" panose="020B0604020202020204"/>
                <a:ea typeface="+mn-ea"/>
                <a:cs typeface="+mn-cs"/>
              </a:rPr>
              <a:t>Critical components, materials and processes</a:t>
            </a:r>
          </a:p>
          <a:p>
            <a:pPr marL="342900" marR="0" lvl="0" indent="-342900" algn="l" defTabSz="457200" rtl="0" eaLnBrk="1" fontAlgn="base" latinLnBrk="0" hangingPunct="1">
              <a:lnSpc>
                <a:spcPct val="100000"/>
              </a:lnSpc>
              <a:spcBef>
                <a:spcPts val="0"/>
              </a:spcBef>
              <a:spcAft>
                <a:spcPct val="0"/>
              </a:spcAft>
              <a:buClrTx/>
              <a:buSzTx/>
              <a:buFont typeface="Arial"/>
              <a:buChar char="•"/>
              <a:tabLst/>
              <a:defRPr/>
            </a:pPr>
            <a:r>
              <a:rPr kumimoji="0" lang="en-GB" sz="1867" b="0" i="0" u="none" strike="noStrike" kern="1200" cap="none" spc="0" normalizeH="0" baseline="0" noProof="0" dirty="0">
                <a:ln>
                  <a:noFill/>
                </a:ln>
                <a:solidFill>
                  <a:srgbClr val="FEFFFF"/>
                </a:solidFill>
                <a:effectLst/>
                <a:uLnTx/>
                <a:uFillTx/>
                <a:latin typeface="Arial" panose="020B0604020202020204"/>
                <a:ea typeface="+mn-ea"/>
                <a:cs typeface="+mn-cs"/>
              </a:rPr>
              <a:t>Long lead items</a:t>
            </a:r>
          </a:p>
          <a:p>
            <a:pPr marL="342900" marR="0" lvl="0" indent="-342900" algn="l" defTabSz="457200" rtl="0" eaLnBrk="1" fontAlgn="base" latinLnBrk="0" hangingPunct="1">
              <a:lnSpc>
                <a:spcPct val="100000"/>
              </a:lnSpc>
              <a:spcBef>
                <a:spcPts val="0"/>
              </a:spcBef>
              <a:spcAft>
                <a:spcPct val="0"/>
              </a:spcAft>
              <a:buClrTx/>
              <a:buSzTx/>
              <a:buFont typeface="Arial"/>
              <a:buChar char="•"/>
              <a:tabLst/>
              <a:defRPr/>
            </a:pPr>
            <a:r>
              <a:rPr kumimoji="0" lang="en-GB" sz="1867" b="0" i="0" u="none" strike="noStrike" kern="1200" cap="none" spc="0" normalizeH="0" baseline="0" noProof="0" dirty="0">
                <a:ln>
                  <a:noFill/>
                </a:ln>
                <a:solidFill>
                  <a:srgbClr val="FEFFFF"/>
                </a:solidFill>
                <a:effectLst/>
                <a:uLnTx/>
                <a:uFillTx/>
                <a:latin typeface="Arial" panose="020B0604020202020204"/>
                <a:ea typeface="+mn-ea"/>
                <a:cs typeface="+mn-cs"/>
              </a:rPr>
              <a:t>EEE components subject to export licence constraints</a:t>
            </a:r>
          </a:p>
          <a:p>
            <a:pPr marL="342900" marR="0" lvl="0" indent="-342900" algn="l" defTabSz="457200" rtl="0" eaLnBrk="1" fontAlgn="base" latinLnBrk="0" hangingPunct="1">
              <a:lnSpc>
                <a:spcPct val="100000"/>
              </a:lnSpc>
              <a:spcBef>
                <a:spcPts val="0"/>
              </a:spcBef>
              <a:spcAft>
                <a:spcPct val="0"/>
              </a:spcAft>
              <a:buClrTx/>
              <a:buSzTx/>
              <a:buFont typeface="Arial"/>
              <a:buChar char="•"/>
              <a:tabLst/>
              <a:defRPr/>
            </a:pPr>
            <a:r>
              <a:rPr kumimoji="0" lang="en-GB" sz="1867" b="0" i="0" u="none" strike="noStrike" kern="1200" cap="none" spc="0" normalizeH="0" baseline="0" noProof="0" dirty="0">
                <a:ln>
                  <a:noFill/>
                </a:ln>
                <a:solidFill>
                  <a:srgbClr val="FEFFFF"/>
                </a:solidFill>
                <a:effectLst/>
                <a:uLnTx/>
                <a:uFillTx/>
                <a:latin typeface="Arial" panose="020B0604020202020204"/>
                <a:ea typeface="+mn-ea"/>
                <a:cs typeface="+mn-cs"/>
              </a:rPr>
              <a:t>EEE components sensitive to radiation environment in space</a:t>
            </a:r>
          </a:p>
          <a:p>
            <a:pPr marL="342900" marR="0" lvl="0" indent="-342900" algn="l" defTabSz="457200" rtl="0" eaLnBrk="1" fontAlgn="base" latinLnBrk="0" hangingPunct="1">
              <a:lnSpc>
                <a:spcPct val="100000"/>
              </a:lnSpc>
              <a:spcBef>
                <a:spcPts val="0"/>
              </a:spcBef>
              <a:spcAft>
                <a:spcPct val="0"/>
              </a:spcAft>
              <a:buClrTx/>
              <a:buSzTx/>
              <a:buFont typeface="Arial"/>
              <a:buChar char="•"/>
              <a:tabLst/>
              <a:defRPr/>
            </a:pPr>
            <a:r>
              <a:rPr kumimoji="0" lang="en-GB" sz="1867" b="0" i="0" u="none" strike="noStrike" kern="1200" cap="none" spc="0" normalizeH="0" baseline="0" noProof="0" dirty="0">
                <a:ln>
                  <a:noFill/>
                </a:ln>
                <a:solidFill>
                  <a:srgbClr val="FEFFFF"/>
                </a:solidFill>
                <a:effectLst/>
                <a:uLnTx/>
                <a:uFillTx/>
                <a:latin typeface="Arial" panose="020B0604020202020204"/>
                <a:ea typeface="+mn-ea"/>
                <a:cs typeface="+mn-cs"/>
              </a:rPr>
              <a:t>components, material and processes new or not qualified / validated for intended application</a:t>
            </a:r>
          </a:p>
          <a:p>
            <a:pPr marL="342900" marR="0" lvl="0" indent="-342900" algn="l" defTabSz="457200" rtl="0" eaLnBrk="1" fontAlgn="base" latinLnBrk="0" hangingPunct="1">
              <a:lnSpc>
                <a:spcPct val="100000"/>
              </a:lnSpc>
              <a:spcBef>
                <a:spcPts val="0"/>
              </a:spcBef>
              <a:spcAft>
                <a:spcPct val="0"/>
              </a:spcAft>
              <a:buClrTx/>
              <a:buSzTx/>
              <a:buFont typeface="Arial"/>
              <a:buChar char="•"/>
              <a:tabLst/>
              <a:defRPr/>
            </a:pPr>
            <a:r>
              <a:rPr kumimoji="0" lang="en-GB" sz="1867" b="0" i="0" u="none" strike="noStrike" kern="1200" cap="none" spc="0" normalizeH="0" baseline="0" noProof="0" dirty="0">
                <a:ln>
                  <a:noFill/>
                </a:ln>
                <a:solidFill>
                  <a:srgbClr val="FEFFFF"/>
                </a:solidFill>
                <a:effectLst/>
                <a:uLnTx/>
                <a:uFillTx/>
                <a:latin typeface="Arial" panose="020B0604020202020204"/>
                <a:ea typeface="+mn-ea"/>
                <a:cs typeface="+mn-cs"/>
              </a:rPr>
              <a:t>with a known history of flight failures</a:t>
            </a:r>
          </a:p>
        </p:txBody>
      </p:sp>
    </p:spTree>
    <p:extLst>
      <p:ext uri="{BB962C8B-B14F-4D97-AF65-F5344CB8AC3E}">
        <p14:creationId xmlns:p14="http://schemas.microsoft.com/office/powerpoint/2010/main" val="5174253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C68F8-DC51-D6BE-881D-58D429B1F7CB}"/>
              </a:ext>
            </a:extLst>
          </p:cNvPr>
          <p:cNvSpPr>
            <a:spLocks noGrp="1"/>
          </p:cNvSpPr>
          <p:nvPr>
            <p:ph type="title"/>
          </p:nvPr>
        </p:nvSpPr>
        <p:spPr/>
        <p:txBody>
          <a:bodyPr/>
          <a:lstStyle/>
          <a:p>
            <a:r>
              <a:rPr lang="en-GB" dirty="0">
                <a:solidFill>
                  <a:srgbClr val="00B050"/>
                </a:solidFill>
              </a:rPr>
              <a:t>3. Definitions of EM, QM, EQM and PFM</a:t>
            </a:r>
          </a:p>
        </p:txBody>
      </p:sp>
      <p:sp>
        <p:nvSpPr>
          <p:cNvPr id="3" name="Content Placeholder 2">
            <a:extLst>
              <a:ext uri="{FF2B5EF4-FFF2-40B4-BE49-F238E27FC236}">
                <a16:creationId xmlns:a16="http://schemas.microsoft.com/office/drawing/2014/main" id="{B74847D7-D7E2-3A1A-6567-D2D1430A6DAD}"/>
              </a:ext>
            </a:extLst>
          </p:cNvPr>
          <p:cNvSpPr>
            <a:spLocks noGrp="1"/>
          </p:cNvSpPr>
          <p:nvPr>
            <p:ph idx="1"/>
          </p:nvPr>
        </p:nvSpPr>
        <p:spPr>
          <a:xfrm>
            <a:off x="219600" y="881999"/>
            <a:ext cx="4966763" cy="5545113"/>
          </a:xfrm>
        </p:spPr>
        <p:txBody>
          <a:bodyPr/>
          <a:lstStyle/>
          <a:p>
            <a:r>
              <a:rPr lang="en-GB" dirty="0">
                <a:solidFill>
                  <a:schemeClr val="bg1"/>
                </a:solidFill>
              </a:rPr>
              <a:t>• Models shall be selected defining the optimum number and type of physical models required to achieve a high confidence in the product verification with the shortest schedule and a suitable weigh of costs and risks</a:t>
            </a:r>
          </a:p>
          <a:p>
            <a:endParaRPr lang="en-GB" dirty="0">
              <a:solidFill>
                <a:schemeClr val="bg1"/>
              </a:solidFill>
            </a:endParaRPr>
          </a:p>
          <a:p>
            <a:r>
              <a:rPr lang="en-GB" dirty="0">
                <a:solidFill>
                  <a:schemeClr val="bg1"/>
                </a:solidFill>
              </a:rPr>
              <a:t>• The are various types of models and model philosophies. Their applicability depends on the specific project requirements</a:t>
            </a:r>
          </a:p>
          <a:p>
            <a:endParaRPr lang="en-GB" dirty="0">
              <a:solidFill>
                <a:schemeClr val="bg1"/>
              </a:solidFill>
            </a:endParaRPr>
          </a:p>
          <a:p>
            <a:r>
              <a:rPr lang="en-GB" dirty="0">
                <a:solidFill>
                  <a:schemeClr val="bg1"/>
                </a:solidFill>
              </a:rPr>
              <a:t>• Model philosophy shall be defined early in the project and frozen as soon as possible due to its impact on the project implementation</a:t>
            </a:r>
          </a:p>
          <a:p>
            <a:pPr marL="285750" indent="-285750">
              <a:buFont typeface="Arial" panose="020B0604020202020204" pitchFamily="34" charset="0"/>
              <a:buChar char="•"/>
            </a:pPr>
            <a:endParaRPr lang="en-GB" dirty="0">
              <a:solidFill>
                <a:schemeClr val="bg1"/>
              </a:solidFill>
            </a:endParaRPr>
          </a:p>
          <a:p>
            <a:pPr marL="285750" indent="-285750">
              <a:buFont typeface="Arial" panose="020B0604020202020204" pitchFamily="34" charset="0"/>
              <a:buChar char="•"/>
            </a:pPr>
            <a:r>
              <a:rPr lang="en-GB" dirty="0">
                <a:solidFill>
                  <a:schemeClr val="bg1"/>
                </a:solidFill>
              </a:rPr>
              <a:t>Preliminary </a:t>
            </a:r>
            <a:r>
              <a:rPr lang="en-GB" b="1" dirty="0" err="1">
                <a:solidFill>
                  <a:schemeClr val="bg1"/>
                </a:solidFill>
              </a:rPr>
              <a:t>FlatSat</a:t>
            </a:r>
            <a:r>
              <a:rPr lang="en-GB" dirty="0">
                <a:solidFill>
                  <a:schemeClr val="bg1"/>
                </a:solidFill>
              </a:rPr>
              <a:t> model for functional EEE interfaces and communication tests.</a:t>
            </a:r>
          </a:p>
        </p:txBody>
      </p:sp>
      <p:sp>
        <p:nvSpPr>
          <p:cNvPr id="4" name="TextBox 3">
            <a:extLst>
              <a:ext uri="{FF2B5EF4-FFF2-40B4-BE49-F238E27FC236}">
                <a16:creationId xmlns:a16="http://schemas.microsoft.com/office/drawing/2014/main" id="{B2A79CB7-04EE-ED61-B0D0-8A3345CBD0C1}"/>
              </a:ext>
            </a:extLst>
          </p:cNvPr>
          <p:cNvSpPr txBox="1"/>
          <p:nvPr/>
        </p:nvSpPr>
        <p:spPr>
          <a:xfrm>
            <a:off x="5601274" y="948690"/>
            <a:ext cx="5968873" cy="5478423"/>
          </a:xfrm>
          <a:prstGeom prst="rect">
            <a:avLst/>
          </a:prstGeom>
          <a:noFill/>
        </p:spPr>
        <p:txBody>
          <a:bodyPr wrap="square" rtlCol="0">
            <a:spAutoFit/>
          </a:bodyPr>
          <a:lstStyle/>
          <a:p>
            <a:pPr algn="l"/>
            <a:r>
              <a:rPr lang="en-GB" sz="1600" dirty="0">
                <a:solidFill>
                  <a:schemeClr val="bg1"/>
                </a:solidFill>
                <a:latin typeface="Arial" panose="020B0604020202020204" pitchFamily="34" charset="0"/>
                <a:ea typeface="MS PGothic" pitchFamily="34" charset="-128"/>
                <a:cs typeface="Arial" panose="020B0604020202020204" pitchFamily="34" charset="0"/>
              </a:rPr>
              <a:t>Structural Model (SM) - It is used for qualification of the structural design and for mathematical models correlation.</a:t>
            </a:r>
          </a:p>
          <a:p>
            <a:pPr algn="l"/>
            <a:r>
              <a:rPr lang="en-GB" sz="1600" dirty="0">
                <a:solidFill>
                  <a:schemeClr val="bg1"/>
                </a:solidFill>
                <a:latin typeface="Arial" panose="020B0604020202020204" pitchFamily="34" charset="0"/>
                <a:ea typeface="MS PGothic" pitchFamily="34" charset="-128"/>
                <a:cs typeface="Arial" panose="020B0604020202020204" pitchFamily="34" charset="0"/>
              </a:rPr>
              <a:t>Thermal Model (TM) - It is used for the qualification of the thermal design and for the correlation of mathematical models.</a:t>
            </a:r>
          </a:p>
          <a:p>
            <a:pPr algn="l"/>
            <a:endParaRPr lang="en-GB" sz="1600" dirty="0">
              <a:solidFill>
                <a:schemeClr val="bg1"/>
              </a:solidFill>
              <a:latin typeface="Arial" panose="020B0604020202020204" pitchFamily="34" charset="0"/>
              <a:ea typeface="MS PGothic" pitchFamily="34" charset="-128"/>
              <a:cs typeface="Arial" panose="020B0604020202020204" pitchFamily="34" charset="0"/>
            </a:endParaRPr>
          </a:p>
          <a:p>
            <a:pPr algn="l"/>
            <a:r>
              <a:rPr lang="en-GB" sz="1600" b="1" dirty="0">
                <a:solidFill>
                  <a:schemeClr val="accent4"/>
                </a:solidFill>
                <a:latin typeface="Arial" panose="020B0604020202020204" pitchFamily="34" charset="0"/>
                <a:ea typeface="MS PGothic" pitchFamily="34" charset="-128"/>
                <a:cs typeface="Arial" panose="020B0604020202020204" pitchFamily="34" charset="0"/>
              </a:rPr>
              <a:t>Engineering Model (EM) – It is flight representative in form, fit and function, without full redundancy and hi-reliability parts.</a:t>
            </a:r>
          </a:p>
          <a:p>
            <a:pPr algn="l"/>
            <a:endParaRPr lang="en-GB" sz="1600" b="1" dirty="0">
              <a:solidFill>
                <a:schemeClr val="accent4"/>
              </a:solidFill>
              <a:latin typeface="Arial" panose="020B0604020202020204" pitchFamily="34" charset="0"/>
              <a:ea typeface="MS PGothic" pitchFamily="34" charset="-128"/>
              <a:cs typeface="Arial" panose="020B0604020202020204" pitchFamily="34" charset="0"/>
            </a:endParaRPr>
          </a:p>
          <a:p>
            <a:pPr algn="l"/>
            <a:r>
              <a:rPr lang="en-GB" sz="1600" b="1" dirty="0">
                <a:solidFill>
                  <a:schemeClr val="accent4"/>
                </a:solidFill>
                <a:latin typeface="Arial" panose="020B0604020202020204" pitchFamily="34" charset="0"/>
                <a:ea typeface="MS PGothic" pitchFamily="34" charset="-128"/>
                <a:cs typeface="Arial" panose="020B0604020202020204" pitchFamily="34" charset="0"/>
              </a:rPr>
              <a:t>Qualification Model (QM) – It is used for full level functional and environmental qualification tests.</a:t>
            </a:r>
          </a:p>
          <a:p>
            <a:pPr algn="l"/>
            <a:endParaRPr lang="en-GB" sz="1600" b="1" dirty="0">
              <a:solidFill>
                <a:schemeClr val="accent4"/>
              </a:solidFill>
              <a:latin typeface="Arial" panose="020B0604020202020204" pitchFamily="34" charset="0"/>
              <a:ea typeface="MS PGothic" pitchFamily="34" charset="-128"/>
              <a:cs typeface="Arial" panose="020B0604020202020204" pitchFamily="34" charset="0"/>
            </a:endParaRPr>
          </a:p>
          <a:p>
            <a:pPr algn="l"/>
            <a:r>
              <a:rPr lang="en-GB" sz="1600" b="1" dirty="0">
                <a:solidFill>
                  <a:schemeClr val="accent4"/>
                </a:solidFill>
                <a:latin typeface="Arial" panose="020B0604020202020204" pitchFamily="34" charset="0"/>
                <a:ea typeface="MS PGothic" pitchFamily="34" charset="-128"/>
                <a:cs typeface="Arial" panose="020B0604020202020204" pitchFamily="34" charset="0"/>
              </a:rPr>
              <a:t>Engineering Qualification Model (EQM) reflects the design of the flight model except for the parts standard, used for functional performance and EMC verification – EQM is possibly used for qualification.</a:t>
            </a:r>
          </a:p>
          <a:p>
            <a:pPr algn="l"/>
            <a:endParaRPr lang="en-GB" sz="1400" dirty="0">
              <a:solidFill>
                <a:schemeClr val="bg1"/>
              </a:solidFill>
              <a:latin typeface="Arial" panose="020B0604020202020204" pitchFamily="34" charset="0"/>
              <a:ea typeface="MS PGothic" pitchFamily="34" charset="-128"/>
              <a:cs typeface="Arial" panose="020B0604020202020204" pitchFamily="34" charset="0"/>
            </a:endParaRPr>
          </a:p>
          <a:p>
            <a:pPr algn="l"/>
            <a:r>
              <a:rPr lang="en-GB" sz="1600" dirty="0">
                <a:solidFill>
                  <a:schemeClr val="bg1"/>
                </a:solidFill>
                <a:latin typeface="Arial" panose="020B0604020202020204" pitchFamily="34" charset="0"/>
                <a:ea typeface="MS PGothic" pitchFamily="34" charset="-128"/>
                <a:cs typeface="Arial" panose="020B0604020202020204" pitchFamily="34" charset="0"/>
              </a:rPr>
              <a:t>Proto-Flight Model (PFM) - is the flight end item on which a partial or complete proto-flight qualification test campaign is performed before flight.</a:t>
            </a:r>
          </a:p>
          <a:p>
            <a:pPr algn="l"/>
            <a:r>
              <a:rPr lang="en-GB" sz="1600" dirty="0">
                <a:solidFill>
                  <a:schemeClr val="bg1"/>
                </a:solidFill>
                <a:latin typeface="Arial" panose="020B0604020202020204" pitchFamily="34" charset="0"/>
                <a:ea typeface="MS PGothic" pitchFamily="34" charset="-128"/>
                <a:cs typeface="Arial" panose="020B0604020202020204" pitchFamily="34" charset="0"/>
              </a:rPr>
              <a:t>Flight Model (FM) - The flight model is the flight end item configured.</a:t>
            </a:r>
          </a:p>
        </p:txBody>
      </p:sp>
    </p:spTree>
    <p:extLst>
      <p:ext uri="{BB962C8B-B14F-4D97-AF65-F5344CB8AC3E}">
        <p14:creationId xmlns:p14="http://schemas.microsoft.com/office/powerpoint/2010/main" val="39772142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A143D-F545-C6AD-7DAA-4D207960B2C1}"/>
              </a:ext>
            </a:extLst>
          </p:cNvPr>
          <p:cNvSpPr>
            <a:spLocks noGrp="1"/>
          </p:cNvSpPr>
          <p:nvPr>
            <p:ph type="title"/>
          </p:nvPr>
        </p:nvSpPr>
        <p:spPr>
          <a:xfrm>
            <a:off x="216000" y="-301263"/>
            <a:ext cx="10108800" cy="1477328"/>
          </a:xfrm>
        </p:spPr>
        <p:txBody>
          <a:bodyPr/>
          <a:lstStyle/>
          <a:p>
            <a:br>
              <a:rPr lang="en-GB" dirty="0"/>
            </a:br>
            <a:r>
              <a:rPr lang="en-GB" dirty="0"/>
              <a:t>V. Product Assurance Activities during MAIT</a:t>
            </a:r>
            <a:br>
              <a:rPr lang="en-GB" dirty="0"/>
            </a:br>
            <a:endParaRPr lang="en-GB" dirty="0"/>
          </a:p>
        </p:txBody>
      </p:sp>
      <p:sp>
        <p:nvSpPr>
          <p:cNvPr id="3" name="Content Placeholder 2">
            <a:extLst>
              <a:ext uri="{FF2B5EF4-FFF2-40B4-BE49-F238E27FC236}">
                <a16:creationId xmlns:a16="http://schemas.microsoft.com/office/drawing/2014/main" id="{BF8B3C91-DE9F-0315-3EF8-F7750C7F750E}"/>
              </a:ext>
            </a:extLst>
          </p:cNvPr>
          <p:cNvSpPr>
            <a:spLocks noGrp="1"/>
          </p:cNvSpPr>
          <p:nvPr>
            <p:ph idx="1"/>
          </p:nvPr>
        </p:nvSpPr>
        <p:spPr>
          <a:xfrm>
            <a:off x="219600" y="1736520"/>
            <a:ext cx="11764800" cy="4473479"/>
          </a:xfrm>
        </p:spPr>
        <p:txBody>
          <a:bodyPr/>
          <a:lstStyle/>
          <a:p>
            <a:r>
              <a:rPr lang="en-GB" sz="2400" b="1" dirty="0">
                <a:solidFill>
                  <a:srgbClr val="FF0000"/>
                </a:solidFill>
              </a:rPr>
              <a:t>o	Manufacturing Readiness Review (MRR)</a:t>
            </a:r>
          </a:p>
          <a:p>
            <a:r>
              <a:rPr lang="en-GB" sz="2400" b="1" dirty="0">
                <a:solidFill>
                  <a:schemeClr val="bg1"/>
                </a:solidFill>
              </a:rPr>
              <a:t>o	NCR process (NRB process)</a:t>
            </a:r>
          </a:p>
          <a:p>
            <a:r>
              <a:rPr lang="en-GB" sz="2400" b="1" dirty="0">
                <a:solidFill>
                  <a:schemeClr val="bg1"/>
                </a:solidFill>
              </a:rPr>
              <a:t>o	Integration Readiness Review (IRR) </a:t>
            </a:r>
          </a:p>
          <a:p>
            <a:r>
              <a:rPr lang="en-GB" sz="2400" b="1" dirty="0">
                <a:solidFill>
                  <a:schemeClr val="bg1"/>
                </a:solidFill>
              </a:rPr>
              <a:t>o	Quality Inspections and Testing (KIPs and MIPs)</a:t>
            </a:r>
          </a:p>
          <a:p>
            <a:r>
              <a:rPr lang="en-GB" sz="2400" b="1" dirty="0">
                <a:solidFill>
                  <a:schemeClr val="bg1"/>
                </a:solidFill>
              </a:rPr>
              <a:t>o	Environmental Testing (TRRs, PTRs, TRBs)</a:t>
            </a:r>
          </a:p>
          <a:p>
            <a:r>
              <a:rPr lang="en-GB" sz="2400" b="1" dirty="0">
                <a:solidFill>
                  <a:schemeClr val="bg1"/>
                </a:solidFill>
              </a:rPr>
              <a:t>o	Documentation Control and Configuration Management</a:t>
            </a:r>
          </a:p>
          <a:p>
            <a:endParaRPr lang="en-GB" dirty="0"/>
          </a:p>
        </p:txBody>
      </p:sp>
    </p:spTree>
    <p:extLst>
      <p:ext uri="{BB962C8B-B14F-4D97-AF65-F5344CB8AC3E}">
        <p14:creationId xmlns:p14="http://schemas.microsoft.com/office/powerpoint/2010/main" val="29980730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450" y="193738"/>
            <a:ext cx="10264276" cy="584775"/>
          </a:xfrm>
        </p:spPr>
        <p:txBody>
          <a:bodyPr/>
          <a:lstStyle/>
          <a:p>
            <a:r>
              <a:rPr lang="en-US" sz="3200" dirty="0"/>
              <a:t>V. PA Activities during MAIT</a:t>
            </a:r>
            <a:endParaRPr lang="en-GB" dirty="0"/>
          </a:p>
        </p:txBody>
      </p:sp>
      <p:sp>
        <p:nvSpPr>
          <p:cNvPr id="3" name="Content Placeholder 2"/>
          <p:cNvSpPr>
            <a:spLocks noGrp="1"/>
          </p:cNvSpPr>
          <p:nvPr>
            <p:ph idx="1"/>
          </p:nvPr>
        </p:nvSpPr>
        <p:spPr/>
        <p:txBody>
          <a:bodyPr/>
          <a:lstStyle/>
          <a:p>
            <a:pPr>
              <a:lnSpc>
                <a:spcPct val="120000"/>
              </a:lnSpc>
              <a:spcAft>
                <a:spcPts val="1200"/>
              </a:spcAft>
            </a:pPr>
            <a:r>
              <a:rPr lang="en-US" sz="2400" b="1" dirty="0">
                <a:solidFill>
                  <a:schemeClr val="accent4"/>
                </a:solidFill>
              </a:rPr>
              <a:t>Manufacturing Readiness Review</a:t>
            </a:r>
          </a:p>
          <a:p>
            <a:pPr marL="1460963" lvl="1" indent="-380990">
              <a:lnSpc>
                <a:spcPct val="120000"/>
              </a:lnSpc>
              <a:spcAft>
                <a:spcPts val="1200"/>
              </a:spcAft>
              <a:buFont typeface="Arial" panose="020B0604020202020204" pitchFamily="34" charset="0"/>
              <a:buChar char="•"/>
            </a:pPr>
            <a:r>
              <a:rPr lang="en-US" sz="2400" dirty="0">
                <a:solidFill>
                  <a:schemeClr val="bg1"/>
                </a:solidFill>
              </a:rPr>
              <a:t>Clean room check (entry, clothing, cleaning, environmental monitoring, ESD, training) ; Materials (Safety / dangerous items)</a:t>
            </a:r>
          </a:p>
          <a:p>
            <a:pPr marL="1460963" lvl="1" indent="-380990">
              <a:lnSpc>
                <a:spcPct val="120000"/>
              </a:lnSpc>
              <a:spcAft>
                <a:spcPts val="1200"/>
              </a:spcAft>
              <a:buFont typeface="Arial" panose="020B0604020202020204" pitchFamily="34" charset="0"/>
              <a:buChar char="•"/>
            </a:pPr>
            <a:r>
              <a:rPr lang="en-US" sz="2400" dirty="0">
                <a:solidFill>
                  <a:schemeClr val="bg1"/>
                </a:solidFill>
              </a:rPr>
              <a:t>Materials and processes qualification status</a:t>
            </a:r>
          </a:p>
          <a:p>
            <a:pPr marL="1460963" lvl="1" indent="-380990">
              <a:lnSpc>
                <a:spcPct val="120000"/>
              </a:lnSpc>
              <a:spcAft>
                <a:spcPts val="1200"/>
              </a:spcAft>
              <a:buFont typeface="Arial" panose="020B0604020202020204" pitchFamily="34" charset="0"/>
              <a:buChar char="•"/>
            </a:pPr>
            <a:r>
              <a:rPr lang="en-US" sz="2400" dirty="0">
                <a:solidFill>
                  <a:schemeClr val="bg1"/>
                </a:solidFill>
              </a:rPr>
              <a:t>Shop traveler, step-by-step instructions if possible</a:t>
            </a:r>
          </a:p>
          <a:p>
            <a:pPr marL="1460963" lvl="1" indent="-380990">
              <a:lnSpc>
                <a:spcPct val="120000"/>
              </a:lnSpc>
              <a:spcAft>
                <a:spcPts val="1200"/>
              </a:spcAft>
              <a:buFont typeface="Arial" panose="020B0604020202020204" pitchFamily="34" charset="0"/>
              <a:buChar char="•"/>
            </a:pPr>
            <a:r>
              <a:rPr lang="en-US" sz="2400" dirty="0">
                <a:solidFill>
                  <a:schemeClr val="bg1"/>
                </a:solidFill>
              </a:rPr>
              <a:t>Training</a:t>
            </a:r>
          </a:p>
          <a:p>
            <a:endParaRPr lang="en-GB" dirty="0"/>
          </a:p>
        </p:txBody>
      </p:sp>
    </p:spTree>
    <p:extLst>
      <p:ext uri="{BB962C8B-B14F-4D97-AF65-F5344CB8AC3E}">
        <p14:creationId xmlns:p14="http://schemas.microsoft.com/office/powerpoint/2010/main" val="8956081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76A94-4EDE-BAD5-1371-423CB860D363}"/>
              </a:ext>
            </a:extLst>
          </p:cNvPr>
          <p:cNvSpPr>
            <a:spLocks noGrp="1"/>
          </p:cNvSpPr>
          <p:nvPr>
            <p:ph type="title"/>
          </p:nvPr>
        </p:nvSpPr>
        <p:spPr>
          <a:xfrm>
            <a:off x="173137" y="267309"/>
            <a:ext cx="10423425" cy="1046440"/>
          </a:xfrm>
        </p:spPr>
        <p:txBody>
          <a:bodyPr/>
          <a:lstStyle/>
          <a:p>
            <a:r>
              <a:rPr lang="en-US" sz="3200" b="1" dirty="0">
                <a:solidFill>
                  <a:schemeClr val="accent4"/>
                </a:solidFill>
              </a:rPr>
              <a:t>Manufacturing Readiness Review (2)</a:t>
            </a:r>
            <a:br>
              <a:rPr lang="en-US" sz="3200" b="1" dirty="0">
                <a:solidFill>
                  <a:schemeClr val="accent4"/>
                </a:solidFill>
              </a:rPr>
            </a:br>
            <a:endParaRPr lang="en-GB" dirty="0"/>
          </a:p>
        </p:txBody>
      </p:sp>
      <p:sp>
        <p:nvSpPr>
          <p:cNvPr id="3" name="Content Placeholder 2">
            <a:extLst>
              <a:ext uri="{FF2B5EF4-FFF2-40B4-BE49-F238E27FC236}">
                <a16:creationId xmlns:a16="http://schemas.microsoft.com/office/drawing/2014/main" id="{E2941804-AD8D-B399-9BB8-17F33B86BCFD}"/>
              </a:ext>
            </a:extLst>
          </p:cNvPr>
          <p:cNvSpPr>
            <a:spLocks noGrp="1"/>
          </p:cNvSpPr>
          <p:nvPr>
            <p:ph idx="1"/>
          </p:nvPr>
        </p:nvSpPr>
        <p:spPr>
          <a:xfrm>
            <a:off x="391050" y="930018"/>
            <a:ext cx="11764800" cy="5328000"/>
          </a:xfrm>
        </p:spPr>
        <p:txBody>
          <a:bodyPr/>
          <a:lstStyle/>
          <a:p>
            <a:pPr>
              <a:lnSpc>
                <a:spcPct val="107000"/>
              </a:lnSpc>
              <a:spcAft>
                <a:spcPts val="800"/>
              </a:spcAft>
            </a:pP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MRR is established as a step to verify that all the processes are in place and in acceptable conditions to successfully perform Manufacturing of the Equipment.</a:t>
            </a:r>
            <a:endParaRPr lang="en-GB"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Perform the Manufacturing successfully is verifiable only in one way : it sets the preconditions in order for the successive phase : the TRB, is successfully performed.</a:t>
            </a:r>
            <a:endParaRPr lang="en-GB"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Therefore, it has to be consistency checked against the ECSS-E-ST-10-02C Verification standard</a:t>
            </a:r>
            <a:endParaRPr lang="en-GB"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spcAft>
                <a:spcPts val="800"/>
              </a:spcAft>
            </a:pPr>
            <a:r>
              <a:rPr lang="en-GB" sz="1800" u="sng" dirty="0">
                <a:solidFill>
                  <a:schemeClr val="bg1"/>
                </a:solidFill>
                <a:effectLst/>
                <a:latin typeface="Calibri" panose="020F0502020204030204" pitchFamily="34" charset="0"/>
                <a:ea typeface="Calibri" panose="020F0502020204030204" pitchFamily="34" charset="0"/>
                <a:cs typeface="Calibri" panose="020F0502020204030204" pitchFamily="34" charset="0"/>
              </a:rPr>
              <a:t>MRR success criteria are:</a:t>
            </a:r>
            <a:endParaRPr lang="en-GB" sz="1800"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2000" b="1" dirty="0">
                <a:solidFill>
                  <a:schemeClr val="accent4"/>
                </a:solidFill>
              </a:rPr>
              <a:t>to review and approve the manufacturing plan and procedures</a:t>
            </a:r>
          </a:p>
          <a:p>
            <a:pPr marL="342900" lvl="0" indent="-342900">
              <a:lnSpc>
                <a:spcPct val="107000"/>
              </a:lnSpc>
              <a:buFont typeface="Symbol" panose="05050102010706020507" pitchFamily="18" charset="2"/>
              <a:buChar char=""/>
            </a:pPr>
            <a:r>
              <a:rPr lang="en-GB" sz="2000" b="1" dirty="0">
                <a:solidFill>
                  <a:schemeClr val="accent4"/>
                </a:solidFill>
              </a:rPr>
              <a:t>to assess if the relevant equipment is ready for manufacturing (row materials, trained/certified personnel, calibrated manufacturing equipment, WI and procedures availability)</a:t>
            </a:r>
          </a:p>
          <a:p>
            <a:pPr marL="342900" lvl="0" indent="-342900">
              <a:lnSpc>
                <a:spcPct val="107000"/>
              </a:lnSpc>
              <a:buFont typeface="Symbol" panose="05050102010706020507" pitchFamily="18" charset="2"/>
              <a:buChar char=""/>
            </a:pPr>
            <a:r>
              <a:rPr lang="en-GB" sz="2000" b="1" dirty="0">
                <a:solidFill>
                  <a:schemeClr val="accent4"/>
                </a:solidFill>
              </a:rPr>
              <a:t>to assess if the relevant facilities are ready  for manufacturing</a:t>
            </a:r>
          </a:p>
          <a:p>
            <a:pPr marL="342900" lvl="0" indent="-342900">
              <a:lnSpc>
                <a:spcPct val="107000"/>
              </a:lnSpc>
              <a:buFont typeface="Symbol" panose="05050102010706020507" pitchFamily="18" charset="2"/>
              <a:buChar char=""/>
            </a:pPr>
            <a:r>
              <a:rPr lang="en-GB" sz="2000" b="1" dirty="0">
                <a:solidFill>
                  <a:schemeClr val="accent4"/>
                </a:solidFill>
              </a:rPr>
              <a:t>to identify all open issues </a:t>
            </a:r>
          </a:p>
          <a:p>
            <a:pPr marL="342900" lvl="0" indent="-342900">
              <a:lnSpc>
                <a:spcPct val="107000"/>
              </a:lnSpc>
              <a:spcAft>
                <a:spcPts val="800"/>
              </a:spcAft>
              <a:buFont typeface="Symbol" panose="05050102010706020507" pitchFamily="18" charset="2"/>
              <a:buChar char=""/>
            </a:pPr>
            <a:r>
              <a:rPr lang="en-GB" sz="2000" b="1" dirty="0">
                <a:solidFill>
                  <a:schemeClr val="accent4"/>
                </a:solidFill>
              </a:rPr>
              <a:t>to release the starting of Equipment Manufacturing</a:t>
            </a:r>
          </a:p>
          <a:p>
            <a:endParaRPr lang="en-GB" dirty="0"/>
          </a:p>
        </p:txBody>
      </p:sp>
    </p:spTree>
    <p:extLst>
      <p:ext uri="{BB962C8B-B14F-4D97-AF65-F5344CB8AC3E}">
        <p14:creationId xmlns:p14="http://schemas.microsoft.com/office/powerpoint/2010/main" val="2860958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0B9943AC-ACBC-AD7B-58FB-4DAA860498B9}"/>
              </a:ext>
            </a:extLst>
          </p:cNvPr>
          <p:cNvSpPr txBox="1">
            <a:spLocks/>
          </p:cNvSpPr>
          <p:nvPr/>
        </p:nvSpPr>
        <p:spPr bwMode="auto">
          <a:xfrm>
            <a:off x="593463" y="1279522"/>
            <a:ext cx="11773064" cy="5127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0" indent="0" algn="l" rtl="0" eaLnBrk="1" fontAlgn="base" hangingPunct="1">
              <a:lnSpc>
                <a:spcPct val="119000"/>
              </a:lnSpc>
              <a:spcBef>
                <a:spcPct val="20000"/>
              </a:spcBef>
              <a:spcAft>
                <a:spcPct val="0"/>
              </a:spcAft>
              <a:buClr>
                <a:srgbClr val="8197A6"/>
              </a:buClr>
              <a:buFont typeface="Arial" panose="020B0604020202020204" pitchFamily="34" charset="0"/>
              <a:buNone/>
              <a:defRPr lang="en-GB" sz="1800">
                <a:solidFill>
                  <a:srgbClr val="8197A6"/>
                </a:solidFill>
                <a:latin typeface="Arial" panose="020B0604020202020204" pitchFamily="34" charset="0"/>
                <a:ea typeface="+mn-ea"/>
                <a:cs typeface="Arial" panose="020B0604020202020204" pitchFamily="34" charset="0"/>
              </a:defRPr>
            </a:lvl1pPr>
            <a:lvl2pPr marL="781326" indent="0" algn="l" rtl="0" eaLnBrk="1" fontAlgn="base" hangingPunct="1">
              <a:lnSpc>
                <a:spcPct val="119000"/>
              </a:lnSpc>
              <a:spcBef>
                <a:spcPct val="20000"/>
              </a:spcBef>
              <a:spcAft>
                <a:spcPct val="0"/>
              </a:spcAft>
              <a:buClr>
                <a:schemeClr val="accent1"/>
              </a:buClr>
              <a:buFont typeface="Verdana" pitchFamily="34" charset="0"/>
              <a:buNone/>
              <a:defRPr lang="en-GB" sz="1800">
                <a:solidFill>
                  <a:srgbClr val="8197A6"/>
                </a:solidFill>
                <a:latin typeface="Arial" panose="020B0604020202020204" pitchFamily="34" charset="0"/>
                <a:ea typeface="+mn-ea"/>
                <a:cs typeface="Arial" panose="020B0604020202020204" pitchFamily="34" charset="0"/>
              </a:defRPr>
            </a:lvl2pPr>
            <a:lvl3pPr marL="1357771" indent="0" algn="l" rtl="0" eaLnBrk="1" fontAlgn="base" hangingPunct="1">
              <a:lnSpc>
                <a:spcPct val="119000"/>
              </a:lnSpc>
              <a:spcBef>
                <a:spcPct val="20000"/>
              </a:spcBef>
              <a:spcAft>
                <a:spcPct val="0"/>
              </a:spcAft>
              <a:buClr>
                <a:schemeClr val="accent1"/>
              </a:buClr>
              <a:buFont typeface="Verdana" pitchFamily="34" charset="0"/>
              <a:buNone/>
              <a:defRPr lang="en-GB" sz="1800">
                <a:solidFill>
                  <a:srgbClr val="8197A6"/>
                </a:solidFill>
                <a:latin typeface="Arial" panose="020B0604020202020204" pitchFamily="34" charset="0"/>
                <a:ea typeface="+mn-ea"/>
                <a:cs typeface="Arial" panose="020B0604020202020204" pitchFamily="34" charset="0"/>
              </a:defRPr>
            </a:lvl3pPr>
            <a:lvl4pPr marL="1934216" indent="0" algn="l" rtl="0" eaLnBrk="1" fontAlgn="base" hangingPunct="1">
              <a:lnSpc>
                <a:spcPct val="119000"/>
              </a:lnSpc>
              <a:spcBef>
                <a:spcPct val="20000"/>
              </a:spcBef>
              <a:spcAft>
                <a:spcPct val="0"/>
              </a:spcAft>
              <a:buClr>
                <a:schemeClr val="accent1"/>
              </a:buClr>
              <a:buFont typeface="Verdana" pitchFamily="34" charset="0"/>
              <a:buNone/>
              <a:defRPr lang="en-GB" sz="1800">
                <a:solidFill>
                  <a:srgbClr val="8197A6"/>
                </a:solidFill>
                <a:latin typeface="Arial" panose="020B0604020202020204" pitchFamily="34" charset="0"/>
                <a:ea typeface="+mn-ea"/>
                <a:cs typeface="Arial" panose="020B0604020202020204" pitchFamily="34" charset="0"/>
              </a:defRPr>
            </a:lvl4pPr>
            <a:lvl5pPr marL="2510661" indent="0" algn="l" rtl="0" eaLnBrk="1" fontAlgn="base" hangingPunct="1">
              <a:lnSpc>
                <a:spcPct val="119000"/>
              </a:lnSpc>
              <a:spcBef>
                <a:spcPct val="20000"/>
              </a:spcBef>
              <a:spcAft>
                <a:spcPct val="0"/>
              </a:spcAft>
              <a:buClr>
                <a:schemeClr val="accent1"/>
              </a:buClr>
              <a:buFont typeface="Verdana" pitchFamily="34" charset="0"/>
              <a:buNone/>
              <a:defRPr lang="en-GB" sz="1800">
                <a:solidFill>
                  <a:srgbClr val="8197A6"/>
                </a:solidFill>
                <a:latin typeface="Arial" panose="020B0604020202020204" pitchFamily="34" charset="0"/>
                <a:ea typeface="+mn-ea"/>
                <a:cs typeface="Arial" panose="020B0604020202020204" pitchFamily="34" charset="0"/>
              </a:defRPr>
            </a:lvl5pPr>
            <a:lvl6pPr marL="3356615" indent="-404264" algn="l" rtl="0" eaLnBrk="1" fontAlgn="base" hangingPunct="1">
              <a:lnSpc>
                <a:spcPct val="119000"/>
              </a:lnSpc>
              <a:spcBef>
                <a:spcPct val="20000"/>
              </a:spcBef>
              <a:spcAft>
                <a:spcPct val="0"/>
              </a:spcAft>
              <a:buClr>
                <a:schemeClr val="accent1"/>
              </a:buClr>
              <a:buFont typeface="Verdana" pitchFamily="34" charset="0"/>
              <a:buChar char="–"/>
              <a:defRPr sz="1543">
                <a:solidFill>
                  <a:schemeClr val="bg2"/>
                </a:solidFill>
                <a:latin typeface="+mn-lt"/>
              </a:defRPr>
            </a:lvl6pPr>
            <a:lvl7pPr marL="3797630" indent="-404264" algn="l" rtl="0" eaLnBrk="1" fontAlgn="base" hangingPunct="1">
              <a:lnSpc>
                <a:spcPct val="119000"/>
              </a:lnSpc>
              <a:spcBef>
                <a:spcPct val="20000"/>
              </a:spcBef>
              <a:spcAft>
                <a:spcPct val="0"/>
              </a:spcAft>
              <a:buClr>
                <a:schemeClr val="accent1"/>
              </a:buClr>
              <a:buFont typeface="Verdana" pitchFamily="34" charset="0"/>
              <a:buChar char="–"/>
              <a:defRPr sz="1543">
                <a:solidFill>
                  <a:schemeClr val="bg2"/>
                </a:solidFill>
                <a:latin typeface="+mn-lt"/>
              </a:defRPr>
            </a:lvl7pPr>
            <a:lvl8pPr marL="4238645" indent="-404264" algn="l" rtl="0" eaLnBrk="1" fontAlgn="base" hangingPunct="1">
              <a:lnSpc>
                <a:spcPct val="119000"/>
              </a:lnSpc>
              <a:spcBef>
                <a:spcPct val="20000"/>
              </a:spcBef>
              <a:spcAft>
                <a:spcPct val="0"/>
              </a:spcAft>
              <a:buClr>
                <a:schemeClr val="accent1"/>
              </a:buClr>
              <a:buFont typeface="Verdana" pitchFamily="34" charset="0"/>
              <a:buChar char="–"/>
              <a:defRPr sz="1543">
                <a:solidFill>
                  <a:schemeClr val="bg2"/>
                </a:solidFill>
                <a:latin typeface="+mn-lt"/>
              </a:defRPr>
            </a:lvl8pPr>
            <a:lvl9pPr marL="4679660" indent="-404264" algn="l" rtl="0" eaLnBrk="1" fontAlgn="base" hangingPunct="1">
              <a:lnSpc>
                <a:spcPct val="119000"/>
              </a:lnSpc>
              <a:spcBef>
                <a:spcPct val="20000"/>
              </a:spcBef>
              <a:spcAft>
                <a:spcPct val="0"/>
              </a:spcAft>
              <a:buClr>
                <a:schemeClr val="accent1"/>
              </a:buClr>
              <a:buFont typeface="Verdana" pitchFamily="34" charset="0"/>
              <a:buChar char="–"/>
              <a:defRPr sz="1543">
                <a:solidFill>
                  <a:schemeClr val="bg2"/>
                </a:solidFill>
                <a:latin typeface="+mn-lt"/>
              </a:defRPr>
            </a:lvl9pPr>
          </a:lstStyle>
          <a:p>
            <a:r>
              <a:rPr lang="en-US" b="1" kern="0" dirty="0">
                <a:solidFill>
                  <a:schemeClr val="tx1">
                    <a:lumMod val="25000"/>
                    <a:lumOff val="75000"/>
                  </a:schemeClr>
                </a:solidFill>
              </a:rPr>
              <a:t>Pierre Brunner – EPFL Physics Engineering - PA/QA Engineer in QPM - @ ESA since January 2010</a:t>
            </a:r>
          </a:p>
          <a:p>
            <a:r>
              <a:rPr lang="en-US" kern="0" dirty="0">
                <a:solidFill>
                  <a:schemeClr val="tx1">
                    <a:lumMod val="25000"/>
                    <a:lumOff val="75000"/>
                  </a:schemeClr>
                </a:solidFill>
              </a:rPr>
              <a:t>2010-2015 : Product Assurance Manager for IXV mission (Intermediate </a:t>
            </a:r>
            <a:r>
              <a:rPr lang="en-US" kern="0" dirty="0" err="1">
                <a:solidFill>
                  <a:schemeClr val="tx1">
                    <a:lumMod val="25000"/>
                    <a:lumOff val="75000"/>
                  </a:schemeClr>
                </a:solidFill>
              </a:rPr>
              <a:t>eXperimental</a:t>
            </a:r>
            <a:r>
              <a:rPr lang="en-US" kern="0" dirty="0">
                <a:solidFill>
                  <a:schemeClr val="tx1">
                    <a:lumMod val="25000"/>
                    <a:lumOff val="75000"/>
                  </a:schemeClr>
                </a:solidFill>
              </a:rPr>
              <a:t> Vehicle - Re-entry demonstrator)</a:t>
            </a:r>
          </a:p>
          <a:p>
            <a:r>
              <a:rPr lang="en-US" kern="0" dirty="0">
                <a:solidFill>
                  <a:schemeClr val="tx1">
                    <a:lumMod val="25000"/>
                    <a:lumOff val="75000"/>
                  </a:schemeClr>
                </a:solidFill>
              </a:rPr>
              <a:t>2015-2019 : PA/QA Engineer at ESA launchers for FLPP (Future Launchers Preparatory Program)</a:t>
            </a:r>
          </a:p>
          <a:p>
            <a:r>
              <a:rPr lang="en-US" kern="0" dirty="0">
                <a:solidFill>
                  <a:schemeClr val="tx1">
                    <a:lumMod val="25000"/>
                    <a:lumOff val="75000"/>
                  </a:schemeClr>
                </a:solidFill>
              </a:rPr>
              <a:t>2019-2025 : PA/QA Engineer at ESTEC in QPM for Argonaut and </a:t>
            </a:r>
            <a:r>
              <a:rPr lang="en-US" kern="0" dirty="0" err="1">
                <a:solidFill>
                  <a:schemeClr val="tx1">
                    <a:lumMod val="25000"/>
                    <a:lumOff val="75000"/>
                  </a:schemeClr>
                </a:solidFill>
              </a:rPr>
              <a:t>ArgoNET</a:t>
            </a:r>
            <a:r>
              <a:rPr lang="en-US" kern="0" dirty="0">
                <a:solidFill>
                  <a:schemeClr val="tx1">
                    <a:lumMod val="25000"/>
                    <a:lumOff val="75000"/>
                  </a:schemeClr>
                </a:solidFill>
              </a:rPr>
              <a:t> mission (cargo lunar lander), for Aurora-D borealis space weather satellite, for GSTP projects (General Support Technology Program), for ARTES projects, for ISS payloads, and recently for Greek National Program (small satellites fast developments).</a:t>
            </a:r>
          </a:p>
        </p:txBody>
      </p:sp>
      <p:pic>
        <p:nvPicPr>
          <p:cNvPr id="7" name="Picture 6">
            <a:extLst>
              <a:ext uri="{FF2B5EF4-FFF2-40B4-BE49-F238E27FC236}">
                <a16:creationId xmlns:a16="http://schemas.microsoft.com/office/drawing/2014/main" id="{6A0EDCDB-AEB8-6627-14A8-9CF0C51386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46871" y="5058714"/>
            <a:ext cx="1838721" cy="1210126"/>
          </a:xfrm>
          <a:prstGeom prst="rect">
            <a:avLst/>
          </a:prstGeom>
        </p:spPr>
      </p:pic>
      <p:pic>
        <p:nvPicPr>
          <p:cNvPr id="8" name="Picture 7">
            <a:extLst>
              <a:ext uri="{FF2B5EF4-FFF2-40B4-BE49-F238E27FC236}">
                <a16:creationId xmlns:a16="http://schemas.microsoft.com/office/drawing/2014/main" id="{AB486C52-750D-7929-9933-B06A409E76B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2834" y="3897823"/>
            <a:ext cx="1838722" cy="1036410"/>
          </a:xfrm>
          <a:prstGeom prst="rect">
            <a:avLst/>
          </a:prstGeom>
        </p:spPr>
      </p:pic>
      <p:pic>
        <p:nvPicPr>
          <p:cNvPr id="9" name="Picture 8">
            <a:extLst>
              <a:ext uri="{FF2B5EF4-FFF2-40B4-BE49-F238E27FC236}">
                <a16:creationId xmlns:a16="http://schemas.microsoft.com/office/drawing/2014/main" id="{E61FE364-C933-F582-F4E6-34A37930AC0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72958" y="5091540"/>
            <a:ext cx="2056170" cy="1131488"/>
          </a:xfrm>
          <a:prstGeom prst="rect">
            <a:avLst/>
          </a:prstGeom>
        </p:spPr>
      </p:pic>
      <p:pic>
        <p:nvPicPr>
          <p:cNvPr id="11" name="Picture 10">
            <a:extLst>
              <a:ext uri="{FF2B5EF4-FFF2-40B4-BE49-F238E27FC236}">
                <a16:creationId xmlns:a16="http://schemas.microsoft.com/office/drawing/2014/main" id="{F95C217A-3576-EE73-CA9D-E67BEF307183}"/>
              </a:ext>
            </a:extLst>
          </p:cNvPr>
          <p:cNvPicPr>
            <a:picLocks noChangeAspect="1"/>
          </p:cNvPicPr>
          <p:nvPr/>
        </p:nvPicPr>
        <p:blipFill>
          <a:blip r:embed="rId6"/>
          <a:stretch>
            <a:fillRect/>
          </a:stretch>
        </p:blipFill>
        <p:spPr>
          <a:xfrm>
            <a:off x="2488591" y="3821622"/>
            <a:ext cx="1754797" cy="1100795"/>
          </a:xfrm>
          <a:prstGeom prst="rect">
            <a:avLst/>
          </a:prstGeom>
        </p:spPr>
      </p:pic>
      <p:pic>
        <p:nvPicPr>
          <p:cNvPr id="12" name="Picture 11">
            <a:extLst>
              <a:ext uri="{FF2B5EF4-FFF2-40B4-BE49-F238E27FC236}">
                <a16:creationId xmlns:a16="http://schemas.microsoft.com/office/drawing/2014/main" id="{57D1A8B1-C968-B6F9-2E25-BDE51D4DE63C}"/>
              </a:ext>
            </a:extLst>
          </p:cNvPr>
          <p:cNvPicPr>
            <a:picLocks noChangeAspect="1"/>
          </p:cNvPicPr>
          <p:nvPr/>
        </p:nvPicPr>
        <p:blipFill>
          <a:blip r:embed="rId7"/>
          <a:stretch>
            <a:fillRect/>
          </a:stretch>
        </p:blipFill>
        <p:spPr>
          <a:xfrm>
            <a:off x="2488591" y="4997024"/>
            <a:ext cx="1754797" cy="1165499"/>
          </a:xfrm>
          <a:prstGeom prst="rect">
            <a:avLst/>
          </a:prstGeom>
        </p:spPr>
      </p:pic>
      <p:pic>
        <p:nvPicPr>
          <p:cNvPr id="13" name="Picture 12">
            <a:extLst>
              <a:ext uri="{FF2B5EF4-FFF2-40B4-BE49-F238E27FC236}">
                <a16:creationId xmlns:a16="http://schemas.microsoft.com/office/drawing/2014/main" id="{3288D442-AD75-5B8F-3227-A22AA3E36478}"/>
              </a:ext>
            </a:extLst>
          </p:cNvPr>
          <p:cNvPicPr>
            <a:picLocks noChangeAspect="1"/>
          </p:cNvPicPr>
          <p:nvPr/>
        </p:nvPicPr>
        <p:blipFill>
          <a:blip r:embed="rId8"/>
          <a:stretch>
            <a:fillRect/>
          </a:stretch>
        </p:blipFill>
        <p:spPr>
          <a:xfrm>
            <a:off x="7245681" y="3843338"/>
            <a:ext cx="1719453" cy="1032892"/>
          </a:xfrm>
          <a:prstGeom prst="rect">
            <a:avLst/>
          </a:prstGeom>
        </p:spPr>
      </p:pic>
      <p:pic>
        <p:nvPicPr>
          <p:cNvPr id="2" name="Picture 1">
            <a:extLst>
              <a:ext uri="{FF2B5EF4-FFF2-40B4-BE49-F238E27FC236}">
                <a16:creationId xmlns:a16="http://schemas.microsoft.com/office/drawing/2014/main" id="{939E7BC5-D410-AE5C-80E6-1880A4441DAC}"/>
              </a:ext>
            </a:extLst>
          </p:cNvPr>
          <p:cNvPicPr>
            <a:picLocks noGrp="1" noRot="1" noChangeAspect="1" noMove="1" noResize="1" noEditPoints="1" noAdjustHandles="1" noChangeArrowheads="1" noChangeShapeType="1" noCrop="1"/>
          </p:cNvPicPr>
          <p:nvPr/>
        </p:nvPicPr>
        <p:blipFill>
          <a:blip r:embed="rId9"/>
          <a:stretch>
            <a:fillRect/>
          </a:stretch>
        </p:blipFill>
        <p:spPr>
          <a:xfrm>
            <a:off x="9301850" y="3843339"/>
            <a:ext cx="2837003" cy="2437094"/>
          </a:xfrm>
          <a:prstGeom prst="rect">
            <a:avLst/>
          </a:prstGeom>
        </p:spPr>
      </p:pic>
      <p:pic>
        <p:nvPicPr>
          <p:cNvPr id="3" name="Picture 2">
            <a:extLst>
              <a:ext uri="{FF2B5EF4-FFF2-40B4-BE49-F238E27FC236}">
                <a16:creationId xmlns:a16="http://schemas.microsoft.com/office/drawing/2014/main" id="{E3C3EB51-0EC5-00A5-A178-538947943CCB}"/>
              </a:ext>
            </a:extLst>
          </p:cNvPr>
          <p:cNvPicPr>
            <a:picLocks noChangeAspect="1"/>
          </p:cNvPicPr>
          <p:nvPr/>
        </p:nvPicPr>
        <p:blipFill>
          <a:blip r:embed="rId10"/>
          <a:stretch>
            <a:fillRect/>
          </a:stretch>
        </p:blipFill>
        <p:spPr>
          <a:xfrm>
            <a:off x="646263" y="3933519"/>
            <a:ext cx="1420315" cy="1838055"/>
          </a:xfrm>
          <a:prstGeom prst="rect">
            <a:avLst/>
          </a:prstGeom>
        </p:spPr>
      </p:pic>
    </p:spTree>
    <p:extLst>
      <p:ext uri="{BB962C8B-B14F-4D97-AF65-F5344CB8AC3E}">
        <p14:creationId xmlns:p14="http://schemas.microsoft.com/office/powerpoint/2010/main" val="9193813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0C6E9-4796-8FFD-B037-0BC43073807C}"/>
              </a:ext>
            </a:extLst>
          </p:cNvPr>
          <p:cNvSpPr>
            <a:spLocks noGrp="1"/>
          </p:cNvSpPr>
          <p:nvPr>
            <p:ph type="title"/>
          </p:nvPr>
        </p:nvSpPr>
        <p:spPr>
          <a:xfrm>
            <a:off x="216000" y="145013"/>
            <a:ext cx="10108800" cy="584775"/>
          </a:xfrm>
        </p:spPr>
        <p:txBody>
          <a:bodyPr/>
          <a:lstStyle/>
          <a:p>
            <a:r>
              <a:rPr lang="en-US" sz="3200" b="1" dirty="0">
                <a:solidFill>
                  <a:schemeClr val="accent4"/>
                </a:solidFill>
              </a:rPr>
              <a:t>Manufacturing Readiness Review (3)</a:t>
            </a:r>
            <a:endParaRPr lang="en-GB" dirty="0"/>
          </a:p>
        </p:txBody>
      </p:sp>
      <p:sp>
        <p:nvSpPr>
          <p:cNvPr id="3" name="Content Placeholder 2">
            <a:extLst>
              <a:ext uri="{FF2B5EF4-FFF2-40B4-BE49-F238E27FC236}">
                <a16:creationId xmlns:a16="http://schemas.microsoft.com/office/drawing/2014/main" id="{1A4BBFB1-620C-0980-6C2A-E4862506CC32}"/>
              </a:ext>
            </a:extLst>
          </p:cNvPr>
          <p:cNvSpPr>
            <a:spLocks noGrp="1"/>
          </p:cNvSpPr>
          <p:nvPr>
            <p:ph idx="1"/>
          </p:nvPr>
        </p:nvSpPr>
        <p:spPr/>
        <p:txBody>
          <a:bodyPr/>
          <a:lstStyle/>
          <a:p>
            <a:r>
              <a:rPr lang="en-GB" dirty="0">
                <a:solidFill>
                  <a:schemeClr val="bg1"/>
                </a:solidFill>
                <a:latin typeface="Calibri" panose="020F0502020204030204" pitchFamily="34" charset="0"/>
                <a:ea typeface="Calibri" panose="020F0502020204030204" pitchFamily="34" charset="0"/>
              </a:rPr>
              <a:t>Is the CIDL  provided</a:t>
            </a:r>
            <a:r>
              <a:rPr lang="en-GB" sz="1800" dirty="0">
                <a:solidFill>
                  <a:schemeClr val="bg1"/>
                </a:solidFill>
                <a:effectLst/>
                <a:latin typeface="Calibri" panose="020F0502020204030204" pitchFamily="34" charset="0"/>
                <a:ea typeface="Calibri" panose="020F0502020204030204" pitchFamily="34" charset="0"/>
              </a:rPr>
              <a:t>?</a:t>
            </a:r>
          </a:p>
          <a:p>
            <a:r>
              <a:rPr lang="en-GB" dirty="0">
                <a:solidFill>
                  <a:schemeClr val="bg1"/>
                </a:solidFill>
                <a:latin typeface="Calibri" panose="020F0502020204030204" pitchFamily="34" charset="0"/>
                <a:ea typeface="Calibri" panose="020F0502020204030204" pitchFamily="34" charset="0"/>
              </a:rPr>
              <a:t>- </a:t>
            </a:r>
            <a:r>
              <a:rPr lang="en-GB" sz="1800" dirty="0">
                <a:solidFill>
                  <a:schemeClr val="bg1"/>
                </a:solidFill>
                <a:effectLst/>
                <a:latin typeface="Calibri" panose="020F0502020204030204" pitchFamily="34" charset="0"/>
                <a:ea typeface="Calibri" panose="020F0502020204030204" pitchFamily="34" charset="0"/>
              </a:rPr>
              <a:t>to verify that the manufacturing baseline is complete and that any differences between the qualified baseline and the manufacturing baseline are identified.</a:t>
            </a:r>
            <a:endParaRPr lang="en-GB"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GB" sz="1800" dirty="0">
              <a:solidFill>
                <a:schemeClr val="bg1"/>
              </a:solidFill>
              <a:effectLst/>
              <a:latin typeface="Calibri" panose="020F0502020204030204" pitchFamily="34" charset="0"/>
              <a:ea typeface="Calibri" panose="020F0502020204030204" pitchFamily="34" charset="0"/>
            </a:endParaRPr>
          </a:p>
          <a:p>
            <a:r>
              <a:rPr lang="en-GB" sz="2000" b="1" dirty="0">
                <a:solidFill>
                  <a:schemeClr val="accent4"/>
                </a:solidFill>
              </a:rPr>
              <a:t>Are the PARTS, MATERIALS AND PROCESSES provided ? Are the DML, DMPL, DPL and DCL approved? ( to assess the verification/qualification approval status) </a:t>
            </a:r>
          </a:p>
          <a:p>
            <a:pPr marL="285750" indent="-285750">
              <a:lnSpc>
                <a:spcPct val="107000"/>
              </a:lnSpc>
              <a:spcAft>
                <a:spcPts val="800"/>
              </a:spcAft>
              <a:buFontTx/>
              <a:buChar char="-"/>
            </a:pPr>
            <a:r>
              <a:rPr lang="en-GB" sz="2000" b="1" dirty="0">
                <a:solidFill>
                  <a:schemeClr val="accent4"/>
                </a:solidFill>
              </a:rPr>
              <a:t>VISIBILITY of the heritage of the qualification processes ? (automated processes, Additive Manufacturing, etc.)</a:t>
            </a:r>
          </a:p>
          <a:p>
            <a:pPr>
              <a:lnSpc>
                <a:spcPct val="107000"/>
              </a:lnSpc>
              <a:spcAft>
                <a:spcPts val="800"/>
              </a:spcAft>
            </a:pPr>
            <a:r>
              <a:rPr lang="en-GB" sz="1600" dirty="0">
                <a:solidFill>
                  <a:schemeClr val="bg1"/>
                </a:solidFill>
                <a:latin typeface="Calibri" panose="020F0502020204030204" pitchFamily="34" charset="0"/>
                <a:ea typeface="Calibri" panose="020F0502020204030204" pitchFamily="34" charset="0"/>
                <a:cs typeface="Calibri" panose="020F0502020204030204" pitchFamily="34" charset="0"/>
              </a:rPr>
              <a:t>- Are the MPCBs and PCBs approved and closed?</a:t>
            </a:r>
            <a:endParaRPr lang="en-GB"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dirty="0">
                <a:solidFill>
                  <a:schemeClr val="bg1"/>
                </a:solidFill>
                <a:latin typeface="Calibri" panose="020F0502020204030204" pitchFamily="34" charset="0"/>
                <a:ea typeface="Calibri" panose="020F0502020204030204" pitchFamily="34" charset="0"/>
                <a:cs typeface="Calibri" panose="020F0502020204030204" pitchFamily="34" charset="0"/>
              </a:rPr>
              <a:t>Has MPCB report provided?</a:t>
            </a:r>
            <a:endParaRPr lang="en-GB"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Is the MPCB status approved?</a:t>
            </a:r>
            <a:endParaRPr lang="en-GB"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Are the status of RFA, on going parts, material or process validation approved? Are critical Process being analysed by relevant specialists? Are RFAs present to justify the Critical Processes?</a:t>
            </a:r>
            <a:endParaRPr lang="en-GB"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Are open RFAs impacting the Manufacturing activities for Flight Unit or Fit Form &amp; Function similarity for Qualification Unit? (</a:t>
            </a:r>
            <a:r>
              <a:rPr lang="en-GB" sz="16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e.g</a:t>
            </a:r>
            <a:r>
              <a:rPr lang="en-GB" sz="16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For EMs, if not impacting critical function, can be acceptable to go on with open RFAs)</a:t>
            </a:r>
            <a:endParaRPr lang="en-GB"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solidFill>
                <a:schemeClr val="bg1"/>
              </a:solidFill>
            </a:endParaRPr>
          </a:p>
        </p:txBody>
      </p:sp>
    </p:spTree>
    <p:extLst>
      <p:ext uri="{BB962C8B-B14F-4D97-AF65-F5344CB8AC3E}">
        <p14:creationId xmlns:p14="http://schemas.microsoft.com/office/powerpoint/2010/main" val="4583848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30392-DD60-E2B6-AB9C-4FD5E6B7B8BC}"/>
              </a:ext>
            </a:extLst>
          </p:cNvPr>
          <p:cNvSpPr>
            <a:spLocks noGrp="1"/>
          </p:cNvSpPr>
          <p:nvPr>
            <p:ph type="title"/>
          </p:nvPr>
        </p:nvSpPr>
        <p:spPr>
          <a:xfrm>
            <a:off x="216000" y="154800"/>
            <a:ext cx="10108800" cy="565200"/>
          </a:xfrm>
        </p:spPr>
        <p:txBody>
          <a:bodyPr wrap="square" anchor="ctr">
            <a:normAutofit/>
          </a:bodyPr>
          <a:lstStyle/>
          <a:p>
            <a:r>
              <a:rPr lang="en-GB" dirty="0"/>
              <a:t>V. PA Activities during MAIT</a:t>
            </a:r>
          </a:p>
        </p:txBody>
      </p:sp>
      <p:sp>
        <p:nvSpPr>
          <p:cNvPr id="3" name="Content Placeholder 2">
            <a:extLst>
              <a:ext uri="{FF2B5EF4-FFF2-40B4-BE49-F238E27FC236}">
                <a16:creationId xmlns:a16="http://schemas.microsoft.com/office/drawing/2014/main" id="{F99556AC-5C27-F4C5-0A4C-663DC1D20541}"/>
              </a:ext>
            </a:extLst>
          </p:cNvPr>
          <p:cNvSpPr>
            <a:spLocks noGrp="1"/>
          </p:cNvSpPr>
          <p:nvPr>
            <p:ph sz="half" idx="10"/>
          </p:nvPr>
        </p:nvSpPr>
        <p:spPr>
          <a:xfrm>
            <a:off x="216000" y="1270800"/>
            <a:ext cx="11175900" cy="4316400"/>
          </a:xfrm>
        </p:spPr>
        <p:txBody>
          <a:bodyPr wrap="square" anchor="t">
            <a:normAutofit fontScale="85000" lnSpcReduction="10000"/>
          </a:bodyPr>
          <a:lstStyle/>
          <a:p>
            <a:pPr>
              <a:lnSpc>
                <a:spcPct val="120000"/>
              </a:lnSpc>
              <a:spcAft>
                <a:spcPts val="1200"/>
              </a:spcAft>
            </a:pPr>
            <a:r>
              <a:rPr lang="en-GB" sz="2400" b="1" dirty="0">
                <a:solidFill>
                  <a:schemeClr val="accent4"/>
                </a:solidFill>
              </a:rPr>
              <a:t>Integration Readiness Review (IRR)</a:t>
            </a:r>
          </a:p>
          <a:p>
            <a:endParaRPr lang="en-GB" dirty="0"/>
          </a:p>
          <a:p>
            <a:r>
              <a:rPr lang="en-GB" dirty="0">
                <a:solidFill>
                  <a:schemeClr val="bg1"/>
                </a:solidFill>
                <a:effectLst/>
              </a:rPr>
              <a:t>The objectives of the IRR are to validate all prerequisite conditions are satisfied and to authorize the integration of the item/unit at higher level:</a:t>
            </a:r>
          </a:p>
          <a:p>
            <a:pPr marL="457200"/>
            <a:r>
              <a:rPr lang="en-GB" dirty="0">
                <a:solidFill>
                  <a:schemeClr val="bg1"/>
                </a:solidFill>
                <a:effectLst/>
              </a:rPr>
              <a:t>- Verify the status of the unit is compliant with the expected one (if not, all deviations shall be traced and agreed)</a:t>
            </a:r>
          </a:p>
          <a:p>
            <a:pPr marL="457200"/>
            <a:r>
              <a:rPr lang="en-GB" dirty="0">
                <a:solidFill>
                  <a:schemeClr val="bg1"/>
                </a:solidFill>
                <a:effectLst/>
              </a:rPr>
              <a:t>- Verify that means and tools and associated procedures are available and approved, verify that operators are certified</a:t>
            </a:r>
          </a:p>
          <a:p>
            <a:pPr marL="800100" indent="-342900">
              <a:buFontTx/>
              <a:buChar char="-"/>
            </a:pPr>
            <a:endParaRPr lang="en-GB" dirty="0">
              <a:solidFill>
                <a:schemeClr val="bg1"/>
              </a:solidFill>
              <a:effectLst/>
            </a:endParaRPr>
          </a:p>
          <a:p>
            <a:pPr marL="800100" indent="-342900">
              <a:buFontTx/>
              <a:buChar char="-"/>
            </a:pPr>
            <a:r>
              <a:rPr lang="en-GB" dirty="0">
                <a:solidFill>
                  <a:schemeClr val="bg1"/>
                </a:solidFill>
                <a:effectLst/>
              </a:rPr>
              <a:t>Is the scope &amp; Objective of the IRR clearly defined (mechanical/electrical activity, temporary/dummy or final unit installation, interfaces etc</a:t>
            </a:r>
          </a:p>
          <a:p>
            <a:pPr marL="800100" indent="-342900">
              <a:buFontTx/>
              <a:buChar char="-"/>
            </a:pPr>
            <a:r>
              <a:rPr lang="en-GB" dirty="0">
                <a:solidFill>
                  <a:schemeClr val="bg1"/>
                </a:solidFill>
                <a:effectLst/>
              </a:rPr>
              <a:t>Are the roles &amp; responsibilities defined ?</a:t>
            </a:r>
          </a:p>
          <a:p>
            <a:pPr marL="800100" indent="-342900">
              <a:buFontTx/>
              <a:buChar char="-"/>
            </a:pPr>
            <a:r>
              <a:rPr lang="en-GB" dirty="0">
                <a:solidFill>
                  <a:schemeClr val="bg1"/>
                </a:solidFill>
                <a:effectLst/>
              </a:rPr>
              <a:t>Is a Plan for the activities in the scope of the IRR provided at the IRR review?</a:t>
            </a:r>
          </a:p>
          <a:p>
            <a:pPr marL="800100" indent="-342900">
              <a:buFontTx/>
              <a:buChar char="-"/>
            </a:pPr>
            <a:r>
              <a:rPr lang="en-GB" dirty="0">
                <a:solidFill>
                  <a:schemeClr val="bg1"/>
                </a:solidFill>
                <a:effectLst/>
              </a:rPr>
              <a:t>Are Assembly Integration Procedures  and possible updates of specifications been reviewed and released? </a:t>
            </a:r>
          </a:p>
          <a:p>
            <a:pPr marL="800100" indent="-342900">
              <a:buFontTx/>
              <a:buChar char="-"/>
            </a:pPr>
            <a:r>
              <a:rPr lang="en-GB" dirty="0">
                <a:solidFill>
                  <a:schemeClr val="bg1"/>
                </a:solidFill>
                <a:effectLst/>
              </a:rPr>
              <a:t>Is all personnel available? Is any certification needed?</a:t>
            </a:r>
          </a:p>
          <a:p>
            <a:pPr marL="800100" indent="-342900">
              <a:buFontTx/>
              <a:buChar char="-"/>
            </a:pPr>
            <a:endParaRPr lang="en-GB" dirty="0">
              <a:solidFill>
                <a:schemeClr val="bg1"/>
              </a:solidFill>
              <a:effectLst/>
            </a:endParaRPr>
          </a:p>
          <a:p>
            <a:pPr marL="800100" indent="-342900">
              <a:buFontTx/>
              <a:buChar char="-"/>
            </a:pPr>
            <a:endParaRPr lang="en-GB" dirty="0">
              <a:solidFill>
                <a:schemeClr val="bg1"/>
              </a:solidFill>
              <a:effectLst/>
            </a:endParaRPr>
          </a:p>
          <a:p>
            <a:pPr marL="800100" indent="-342900">
              <a:buFontTx/>
              <a:buChar char="-"/>
            </a:pPr>
            <a:endParaRPr lang="en-GB" dirty="0">
              <a:solidFill>
                <a:schemeClr val="bg1"/>
              </a:solidFill>
              <a:effectLst/>
            </a:endParaRPr>
          </a:p>
          <a:p>
            <a:pPr marL="800100" indent="-342900">
              <a:buFontTx/>
              <a:buChar char="-"/>
            </a:pPr>
            <a:endParaRPr lang="en-GB" dirty="0">
              <a:effectLst/>
            </a:endParaRPr>
          </a:p>
          <a:p>
            <a:endParaRPr lang="en-GB" dirty="0"/>
          </a:p>
        </p:txBody>
      </p:sp>
    </p:spTree>
    <p:extLst>
      <p:ext uri="{BB962C8B-B14F-4D97-AF65-F5344CB8AC3E}">
        <p14:creationId xmlns:p14="http://schemas.microsoft.com/office/powerpoint/2010/main" val="7836471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375" y="372074"/>
            <a:ext cx="10379455" cy="954107"/>
          </a:xfrm>
        </p:spPr>
        <p:txBody>
          <a:bodyPr/>
          <a:lstStyle/>
          <a:p>
            <a:r>
              <a:rPr lang="en-US" sz="2800" dirty="0"/>
              <a:t>V. Important PA/QA Activities during MAIT Manufacturing/Assembly/Integration/Testing </a:t>
            </a:r>
            <a:endParaRPr lang="en-GB" sz="2800" dirty="0"/>
          </a:p>
        </p:txBody>
      </p:sp>
      <p:sp>
        <p:nvSpPr>
          <p:cNvPr id="3" name="Content Placeholder 2"/>
          <p:cNvSpPr>
            <a:spLocks noGrp="1"/>
          </p:cNvSpPr>
          <p:nvPr>
            <p:ph idx="1"/>
          </p:nvPr>
        </p:nvSpPr>
        <p:spPr>
          <a:xfrm>
            <a:off x="219600" y="1495425"/>
            <a:ext cx="11764800" cy="4714574"/>
          </a:xfrm>
        </p:spPr>
        <p:txBody>
          <a:bodyPr/>
          <a:lstStyle/>
          <a:p>
            <a:pPr>
              <a:lnSpc>
                <a:spcPct val="120000"/>
              </a:lnSpc>
              <a:spcAft>
                <a:spcPts val="1200"/>
              </a:spcAft>
            </a:pPr>
            <a:r>
              <a:rPr lang="en-US" sz="2400" b="1" dirty="0">
                <a:solidFill>
                  <a:schemeClr val="bg1"/>
                </a:solidFill>
              </a:rPr>
              <a:t>1. </a:t>
            </a:r>
            <a:r>
              <a:rPr lang="en-US" sz="2400" b="1" dirty="0">
                <a:solidFill>
                  <a:schemeClr val="accent4"/>
                </a:solidFill>
              </a:rPr>
              <a:t>Inspections</a:t>
            </a:r>
            <a:r>
              <a:rPr lang="en-US" sz="2400" b="1" dirty="0">
                <a:solidFill>
                  <a:schemeClr val="bg1"/>
                </a:solidFill>
              </a:rPr>
              <a:t> (Mandatory Inspection Point (MIP)/Key Inspection Point (KIP)</a:t>
            </a:r>
          </a:p>
          <a:p>
            <a:pPr marL="2257744" lvl="2" indent="-380990">
              <a:lnSpc>
                <a:spcPct val="120000"/>
              </a:lnSpc>
              <a:spcAft>
                <a:spcPts val="1200"/>
              </a:spcAft>
              <a:buFont typeface="Arial" panose="020B0604020202020204" pitchFamily="34" charset="0"/>
              <a:buChar char="•"/>
            </a:pPr>
            <a:r>
              <a:rPr lang="en-US" sz="1600" b="1" dirty="0">
                <a:solidFill>
                  <a:schemeClr val="bg1"/>
                </a:solidFill>
              </a:rPr>
              <a:t>MIP: Customer must be invited</a:t>
            </a:r>
          </a:p>
          <a:p>
            <a:pPr marL="2257744" lvl="2" indent="-380990">
              <a:lnSpc>
                <a:spcPct val="120000"/>
              </a:lnSpc>
              <a:spcAft>
                <a:spcPts val="1200"/>
              </a:spcAft>
              <a:buFont typeface="Arial" panose="020B0604020202020204" pitchFamily="34" charset="0"/>
              <a:buChar char="•"/>
            </a:pPr>
            <a:r>
              <a:rPr lang="en-US" sz="1600" b="1" dirty="0">
                <a:solidFill>
                  <a:schemeClr val="bg1"/>
                </a:solidFill>
              </a:rPr>
              <a:t>KIP: Customer participation is optional</a:t>
            </a:r>
          </a:p>
          <a:p>
            <a:pPr>
              <a:lnSpc>
                <a:spcPct val="120000"/>
              </a:lnSpc>
              <a:spcAft>
                <a:spcPts val="1200"/>
              </a:spcAft>
            </a:pPr>
            <a:r>
              <a:rPr lang="en-GB" altLang="en-US" sz="2400" b="1" dirty="0">
                <a:solidFill>
                  <a:schemeClr val="bg1"/>
                </a:solidFill>
              </a:rPr>
              <a:t>2. </a:t>
            </a:r>
            <a:r>
              <a:rPr lang="en-GB" altLang="en-US" sz="2400" b="1" dirty="0" err="1">
                <a:solidFill>
                  <a:schemeClr val="accent4"/>
                </a:solidFill>
              </a:rPr>
              <a:t>Tracability</a:t>
            </a:r>
            <a:endParaRPr lang="en-GB" altLang="en-US" sz="2400" b="1" dirty="0">
              <a:solidFill>
                <a:schemeClr val="accent4"/>
              </a:solidFill>
            </a:endParaRPr>
          </a:p>
          <a:p>
            <a:pPr>
              <a:lnSpc>
                <a:spcPct val="120000"/>
              </a:lnSpc>
              <a:spcAft>
                <a:spcPts val="1200"/>
              </a:spcAft>
            </a:pPr>
            <a:r>
              <a:rPr lang="en-US" sz="2400" b="1" dirty="0">
                <a:solidFill>
                  <a:schemeClr val="bg1"/>
                </a:solidFill>
              </a:rPr>
              <a:t>3. </a:t>
            </a:r>
            <a:r>
              <a:rPr lang="en-US" sz="2400" b="1" dirty="0">
                <a:solidFill>
                  <a:schemeClr val="accent4"/>
                </a:solidFill>
              </a:rPr>
              <a:t>Non conformance report </a:t>
            </a:r>
            <a:r>
              <a:rPr lang="en-US" sz="2400" b="1" dirty="0">
                <a:solidFill>
                  <a:schemeClr val="bg1"/>
                </a:solidFill>
              </a:rPr>
              <a:t>(NCR) handling </a:t>
            </a:r>
          </a:p>
          <a:p>
            <a:pPr lvl="2">
              <a:lnSpc>
                <a:spcPct val="120000"/>
              </a:lnSpc>
              <a:spcAft>
                <a:spcPts val="1200"/>
              </a:spcAft>
            </a:pPr>
            <a:r>
              <a:rPr lang="en-US" sz="1600" b="1" dirty="0">
                <a:solidFill>
                  <a:schemeClr val="bg1"/>
                </a:solidFill>
              </a:rPr>
              <a:t>Criticality identification and Root cause Analysis</a:t>
            </a:r>
          </a:p>
          <a:p>
            <a:pPr>
              <a:lnSpc>
                <a:spcPct val="120000"/>
              </a:lnSpc>
              <a:spcAft>
                <a:spcPts val="1200"/>
              </a:spcAft>
            </a:pPr>
            <a:r>
              <a:rPr lang="en-US" sz="2400" b="1" dirty="0">
                <a:solidFill>
                  <a:schemeClr val="bg1"/>
                </a:solidFill>
              </a:rPr>
              <a:t>4. </a:t>
            </a:r>
            <a:r>
              <a:rPr lang="en-US" sz="2400" b="1" dirty="0">
                <a:solidFill>
                  <a:schemeClr val="accent4"/>
                </a:solidFill>
              </a:rPr>
              <a:t>TRRs / PTRs </a:t>
            </a:r>
            <a:r>
              <a:rPr lang="en-US" sz="2400" b="1" dirty="0">
                <a:solidFill>
                  <a:schemeClr val="bg1"/>
                </a:solidFill>
              </a:rPr>
              <a:t>(for example for Thermal Vacuum, and Vibration/Shock testing)</a:t>
            </a:r>
          </a:p>
          <a:p>
            <a:pPr lvl="2">
              <a:lnSpc>
                <a:spcPct val="120000"/>
              </a:lnSpc>
              <a:spcAft>
                <a:spcPts val="1200"/>
              </a:spcAft>
            </a:pPr>
            <a:endParaRPr lang="en-US" sz="2400" dirty="0">
              <a:solidFill>
                <a:schemeClr val="accent4"/>
              </a:solidFill>
            </a:endParaRPr>
          </a:p>
          <a:p>
            <a:endParaRPr lang="en-GB" dirty="0"/>
          </a:p>
        </p:txBody>
      </p:sp>
    </p:spTree>
    <p:extLst>
      <p:ext uri="{BB962C8B-B14F-4D97-AF65-F5344CB8AC3E}">
        <p14:creationId xmlns:p14="http://schemas.microsoft.com/office/powerpoint/2010/main" val="20582779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451" y="193738"/>
            <a:ext cx="9566461" cy="584775"/>
          </a:xfrm>
        </p:spPr>
        <p:txBody>
          <a:bodyPr/>
          <a:lstStyle/>
          <a:p>
            <a:r>
              <a:rPr lang="en-US" sz="3200" dirty="0"/>
              <a:t>1. Inspections (MIPs/KIPs)</a:t>
            </a:r>
            <a:endParaRPr lang="en-GB" dirty="0"/>
          </a:p>
        </p:txBody>
      </p:sp>
      <p:sp>
        <p:nvSpPr>
          <p:cNvPr id="3" name="Content Placeholder 2"/>
          <p:cNvSpPr>
            <a:spLocks noGrp="1"/>
          </p:cNvSpPr>
          <p:nvPr>
            <p:ph idx="1"/>
          </p:nvPr>
        </p:nvSpPr>
        <p:spPr>
          <a:xfrm>
            <a:off x="207450" y="793901"/>
            <a:ext cx="11664000" cy="5097600"/>
          </a:xfrm>
        </p:spPr>
        <p:txBody>
          <a:bodyPr/>
          <a:lstStyle/>
          <a:p>
            <a:pPr>
              <a:lnSpc>
                <a:spcPct val="120000"/>
              </a:lnSpc>
              <a:spcAft>
                <a:spcPts val="1200"/>
              </a:spcAft>
            </a:pPr>
            <a:r>
              <a:rPr lang="en-US" sz="2400" b="1" dirty="0">
                <a:solidFill>
                  <a:schemeClr val="bg1"/>
                </a:solidFill>
              </a:rPr>
              <a:t>Inspections that give maximum visibility and consist of:</a:t>
            </a:r>
          </a:p>
          <a:p>
            <a:pPr>
              <a:lnSpc>
                <a:spcPct val="120000"/>
              </a:lnSpc>
              <a:spcAft>
                <a:spcPts val="1200"/>
              </a:spcAft>
            </a:pPr>
            <a:r>
              <a:rPr lang="en-US" sz="2400" dirty="0">
                <a:solidFill>
                  <a:srgbClr val="6DCFF6"/>
                </a:solidFill>
              </a:rPr>
              <a:t> -</a:t>
            </a:r>
            <a:r>
              <a:rPr lang="en-US" dirty="0">
                <a:solidFill>
                  <a:srgbClr val="6DCFF6"/>
                </a:solidFill>
              </a:rPr>
              <a:t>Physical Item </a:t>
            </a:r>
            <a:r>
              <a:rPr lang="en-GB" altLang="en-US" dirty="0">
                <a:solidFill>
                  <a:srgbClr val="6DCFF6"/>
                </a:solidFill>
              </a:rPr>
              <a:t>inspection</a:t>
            </a:r>
          </a:p>
          <a:p>
            <a:pPr>
              <a:lnSpc>
                <a:spcPct val="120000"/>
              </a:lnSpc>
              <a:spcAft>
                <a:spcPts val="1200"/>
              </a:spcAft>
            </a:pPr>
            <a:r>
              <a:rPr lang="en-US" dirty="0">
                <a:solidFill>
                  <a:schemeClr val="bg1"/>
                </a:solidFill>
              </a:rPr>
              <a:t> -Review of documentation related to the item - with a prepared tailored checklist…</a:t>
            </a:r>
          </a:p>
          <a:p>
            <a:pPr marL="1460963" lvl="1" indent="-380990">
              <a:lnSpc>
                <a:spcPct val="100000"/>
              </a:lnSpc>
              <a:spcAft>
                <a:spcPts val="1200"/>
              </a:spcAft>
              <a:buFont typeface="Arial" panose="020B0604020202020204" pitchFamily="34" charset="0"/>
              <a:buChar char="•"/>
            </a:pPr>
            <a:r>
              <a:rPr lang="en-US" dirty="0">
                <a:solidFill>
                  <a:schemeClr val="bg1"/>
                </a:solidFill>
              </a:rPr>
              <a:t>Expected configuration (as-built vs as-designed)</a:t>
            </a:r>
          </a:p>
          <a:p>
            <a:pPr marL="1460963" lvl="1" indent="-380990">
              <a:lnSpc>
                <a:spcPct val="100000"/>
              </a:lnSpc>
              <a:spcAft>
                <a:spcPts val="1200"/>
              </a:spcAft>
              <a:buFont typeface="Arial" panose="020B0604020202020204" pitchFamily="34" charset="0"/>
              <a:buChar char="•"/>
            </a:pPr>
            <a:r>
              <a:rPr lang="en-US" dirty="0">
                <a:solidFill>
                  <a:schemeClr val="bg1"/>
                </a:solidFill>
              </a:rPr>
              <a:t>Logbooks including Mate/</a:t>
            </a:r>
            <a:r>
              <a:rPr lang="en-US" dirty="0" err="1">
                <a:solidFill>
                  <a:schemeClr val="bg1"/>
                </a:solidFill>
              </a:rPr>
              <a:t>Demate</a:t>
            </a:r>
            <a:r>
              <a:rPr lang="en-US" dirty="0">
                <a:solidFill>
                  <a:schemeClr val="bg1"/>
                </a:solidFill>
              </a:rPr>
              <a:t> records</a:t>
            </a:r>
          </a:p>
          <a:p>
            <a:pPr marL="1460963" lvl="1" indent="-380990">
              <a:lnSpc>
                <a:spcPct val="100000"/>
              </a:lnSpc>
              <a:spcAft>
                <a:spcPts val="1200"/>
              </a:spcAft>
              <a:buFont typeface="Arial" panose="020B0604020202020204" pitchFamily="34" charset="0"/>
              <a:buChar char="•"/>
            </a:pPr>
            <a:r>
              <a:rPr lang="en-US" dirty="0">
                <a:solidFill>
                  <a:schemeClr val="bg1"/>
                </a:solidFill>
              </a:rPr>
              <a:t>Calibration documents</a:t>
            </a:r>
          </a:p>
          <a:p>
            <a:pPr marL="1460963" lvl="1" indent="-380990">
              <a:lnSpc>
                <a:spcPct val="100000"/>
              </a:lnSpc>
              <a:spcAft>
                <a:spcPts val="1200"/>
              </a:spcAft>
              <a:buFont typeface="Arial" panose="020B0604020202020204" pitchFamily="34" charset="0"/>
              <a:buChar char="•"/>
            </a:pPr>
            <a:r>
              <a:rPr lang="en-US" dirty="0">
                <a:solidFill>
                  <a:schemeClr val="bg1"/>
                </a:solidFill>
              </a:rPr>
              <a:t>Test reports</a:t>
            </a:r>
          </a:p>
          <a:p>
            <a:pPr marL="1460963" lvl="1" indent="-380990">
              <a:lnSpc>
                <a:spcPct val="100000"/>
              </a:lnSpc>
              <a:spcAft>
                <a:spcPts val="1200"/>
              </a:spcAft>
              <a:buFont typeface="Arial" panose="020B0604020202020204" pitchFamily="34" charset="0"/>
              <a:buChar char="•"/>
            </a:pPr>
            <a:r>
              <a:rPr lang="en-US" dirty="0">
                <a:solidFill>
                  <a:schemeClr val="bg1"/>
                </a:solidFill>
              </a:rPr>
              <a:t>Open Items and non conformances status</a:t>
            </a:r>
          </a:p>
          <a:p>
            <a:pPr marL="1460963" lvl="1" indent="-380990">
              <a:lnSpc>
                <a:spcPct val="100000"/>
              </a:lnSpc>
              <a:spcAft>
                <a:spcPts val="1200"/>
              </a:spcAft>
              <a:buFont typeface="Arial" panose="020B0604020202020204" pitchFamily="34" charset="0"/>
              <a:buChar char="•"/>
            </a:pPr>
            <a:r>
              <a:rPr lang="en-US" dirty="0">
                <a:solidFill>
                  <a:schemeClr val="bg1"/>
                </a:solidFill>
              </a:rPr>
              <a:t>Red/Green tag items lists</a:t>
            </a:r>
          </a:p>
          <a:p>
            <a:pPr marL="1460963" lvl="1" indent="-380990">
              <a:lnSpc>
                <a:spcPct val="100000"/>
              </a:lnSpc>
              <a:spcAft>
                <a:spcPts val="1200"/>
              </a:spcAft>
              <a:buFont typeface="Arial" panose="020B0604020202020204" pitchFamily="34" charset="0"/>
              <a:buChar char="•"/>
            </a:pPr>
            <a:r>
              <a:rPr lang="en-US" dirty="0">
                <a:solidFill>
                  <a:schemeClr val="bg1"/>
                </a:solidFill>
              </a:rPr>
              <a:t>Inputs for VCD verification…</a:t>
            </a:r>
          </a:p>
          <a:p>
            <a:endParaRPr lang="en-GB" dirty="0"/>
          </a:p>
          <a:p>
            <a:r>
              <a:rPr lang="en-GB" dirty="0"/>
              <a:t>Note: Mandatory Inspection Points involve the customer (Notification of 10 days according to ECSS)</a:t>
            </a:r>
          </a:p>
        </p:txBody>
      </p:sp>
    </p:spTree>
    <p:extLst>
      <p:ext uri="{BB962C8B-B14F-4D97-AF65-F5344CB8AC3E}">
        <p14:creationId xmlns:p14="http://schemas.microsoft.com/office/powerpoint/2010/main" val="17717129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451" y="193737"/>
            <a:ext cx="9566461" cy="584775"/>
          </a:xfrm>
        </p:spPr>
        <p:txBody>
          <a:bodyPr/>
          <a:lstStyle/>
          <a:p>
            <a:r>
              <a:rPr lang="en-US" sz="3200" dirty="0"/>
              <a:t>2. Traceability (1/2)</a:t>
            </a:r>
            <a:endParaRPr lang="en-GB" dirty="0"/>
          </a:p>
        </p:txBody>
      </p:sp>
      <p:sp>
        <p:nvSpPr>
          <p:cNvPr id="3" name="Content Placeholder 2"/>
          <p:cNvSpPr>
            <a:spLocks noGrp="1"/>
          </p:cNvSpPr>
          <p:nvPr>
            <p:ph idx="1"/>
          </p:nvPr>
        </p:nvSpPr>
        <p:spPr/>
        <p:txBody>
          <a:bodyPr/>
          <a:lstStyle/>
          <a:p>
            <a:pPr marL="0" lvl="2"/>
            <a:r>
              <a:rPr lang="en-GB" sz="2400" dirty="0">
                <a:solidFill>
                  <a:schemeClr val="bg1"/>
                </a:solidFill>
                <a:cs typeface="ＭＳ Ｐゴシック" charset="0"/>
              </a:rPr>
              <a:t>Traceability covers many type of activities :</a:t>
            </a:r>
          </a:p>
          <a:p>
            <a:pPr marL="0" lvl="2"/>
            <a:endParaRPr lang="en-GB" sz="2400" dirty="0">
              <a:cs typeface="ＭＳ Ｐゴシック" charset="0"/>
            </a:endParaRPr>
          </a:p>
          <a:p>
            <a:pPr marL="990575" lvl="2" indent="-457189">
              <a:spcBef>
                <a:spcPts val="267"/>
              </a:spcBef>
              <a:buFont typeface="Arial" panose="020B0604020202020204" pitchFamily="34" charset="0"/>
              <a:buChar char="•"/>
            </a:pPr>
            <a:r>
              <a:rPr lang="en-GB" sz="2400" dirty="0">
                <a:solidFill>
                  <a:schemeClr val="bg1"/>
                </a:solidFill>
              </a:rPr>
              <a:t>Requirements/verification traceability (</a:t>
            </a:r>
            <a:r>
              <a:rPr lang="en-GB" sz="2400" dirty="0" err="1">
                <a:solidFill>
                  <a:schemeClr val="bg1"/>
                </a:solidFill>
              </a:rPr>
              <a:t>e.g</a:t>
            </a:r>
            <a:r>
              <a:rPr lang="en-GB" sz="2400" dirty="0">
                <a:solidFill>
                  <a:schemeClr val="bg1"/>
                </a:solidFill>
              </a:rPr>
              <a:t> VCD)</a:t>
            </a:r>
          </a:p>
          <a:p>
            <a:pPr marL="533387" lvl="2">
              <a:spcBef>
                <a:spcPts val="267"/>
              </a:spcBef>
            </a:pPr>
            <a:endParaRPr lang="en-GB" sz="2400" dirty="0">
              <a:solidFill>
                <a:schemeClr val="bg1"/>
              </a:solidFill>
            </a:endParaRPr>
          </a:p>
          <a:p>
            <a:pPr marL="990575" lvl="2" indent="-457189">
              <a:spcBef>
                <a:spcPts val="267"/>
              </a:spcBef>
              <a:buFont typeface="Arial" panose="020B0604020202020204" pitchFamily="34" charset="0"/>
              <a:buChar char="•"/>
            </a:pPr>
            <a:r>
              <a:rPr lang="en-GB" sz="2400" dirty="0">
                <a:solidFill>
                  <a:schemeClr val="bg1"/>
                </a:solidFill>
              </a:rPr>
              <a:t>Materials and parts traceability (e.g. procurements documentation)</a:t>
            </a:r>
          </a:p>
          <a:p>
            <a:pPr marL="533387" lvl="2">
              <a:spcBef>
                <a:spcPts val="267"/>
              </a:spcBef>
            </a:pPr>
            <a:endParaRPr lang="en-GB" sz="2400" dirty="0">
              <a:solidFill>
                <a:schemeClr val="bg1"/>
              </a:solidFill>
            </a:endParaRPr>
          </a:p>
          <a:p>
            <a:pPr marL="990575" lvl="2" indent="-457189">
              <a:spcBef>
                <a:spcPts val="267"/>
              </a:spcBef>
              <a:buFont typeface="Arial" panose="020B0604020202020204" pitchFamily="34" charset="0"/>
              <a:buChar char="•"/>
            </a:pPr>
            <a:r>
              <a:rPr lang="en-GB" sz="2400" dirty="0">
                <a:solidFill>
                  <a:schemeClr val="bg1"/>
                </a:solidFill>
              </a:rPr>
              <a:t>Machine/operator/metrology traceability</a:t>
            </a:r>
          </a:p>
          <a:p>
            <a:endParaRPr lang="en-GB" dirty="0"/>
          </a:p>
        </p:txBody>
      </p:sp>
    </p:spTree>
    <p:extLst>
      <p:ext uri="{BB962C8B-B14F-4D97-AF65-F5344CB8AC3E}">
        <p14:creationId xmlns:p14="http://schemas.microsoft.com/office/powerpoint/2010/main" val="17152174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451" y="193737"/>
            <a:ext cx="9566461" cy="584775"/>
          </a:xfrm>
        </p:spPr>
        <p:txBody>
          <a:bodyPr/>
          <a:lstStyle/>
          <a:p>
            <a:r>
              <a:rPr lang="en-US" sz="3200" dirty="0"/>
              <a:t>2. Traceability (2/2)</a:t>
            </a:r>
            <a:endParaRPr lang="en-GB" dirty="0"/>
          </a:p>
        </p:txBody>
      </p:sp>
      <p:sp>
        <p:nvSpPr>
          <p:cNvPr id="3" name="Content Placeholder 2"/>
          <p:cNvSpPr>
            <a:spLocks noGrp="1"/>
          </p:cNvSpPr>
          <p:nvPr>
            <p:ph idx="1"/>
          </p:nvPr>
        </p:nvSpPr>
        <p:spPr/>
        <p:txBody>
          <a:bodyPr/>
          <a:lstStyle/>
          <a:p>
            <a:pPr marL="0" lvl="2"/>
            <a:r>
              <a:rPr lang="en-GB" sz="2000" dirty="0">
                <a:solidFill>
                  <a:schemeClr val="bg1"/>
                </a:solidFill>
                <a:cs typeface="ＭＳ Ｐゴシック" charset="0"/>
              </a:rPr>
              <a:t>Traceability is important information</a:t>
            </a:r>
          </a:p>
          <a:p>
            <a:pPr marL="1787355" lvl="3" indent="-457189">
              <a:spcBef>
                <a:spcPts val="267"/>
              </a:spcBef>
              <a:buFont typeface="Arial" panose="020B0604020202020204" pitchFamily="34" charset="0"/>
              <a:buChar char="•"/>
            </a:pPr>
            <a:r>
              <a:rPr lang="en-GB" sz="2000" dirty="0">
                <a:solidFill>
                  <a:schemeClr val="bg1"/>
                </a:solidFill>
              </a:rPr>
              <a:t>Investigating a non-compliance (NCR process)</a:t>
            </a:r>
          </a:p>
          <a:p>
            <a:pPr marL="1787355" lvl="3" indent="-457189">
              <a:spcBef>
                <a:spcPts val="267"/>
              </a:spcBef>
              <a:buFont typeface="Arial" panose="020B0604020202020204" pitchFamily="34" charset="0"/>
              <a:buChar char="•"/>
            </a:pPr>
            <a:r>
              <a:rPr lang="en-GB" sz="2000" dirty="0">
                <a:solidFill>
                  <a:schemeClr val="bg1"/>
                </a:solidFill>
              </a:rPr>
              <a:t>Assessing whether a system is within the perimeter of an alert</a:t>
            </a:r>
          </a:p>
          <a:p>
            <a:pPr marL="1787355" lvl="3" indent="-457189">
              <a:spcBef>
                <a:spcPts val="267"/>
              </a:spcBef>
              <a:buFont typeface="Arial" panose="020B0604020202020204" pitchFamily="34" charset="0"/>
              <a:buChar char="•"/>
            </a:pPr>
            <a:r>
              <a:rPr lang="en-GB" sz="2000" dirty="0">
                <a:solidFill>
                  <a:schemeClr val="bg1"/>
                </a:solidFill>
              </a:rPr>
              <a:t>Data collection for routine monitoring of quality (correlation)</a:t>
            </a:r>
          </a:p>
          <a:p>
            <a:pPr marL="1787355" lvl="3" indent="-457189">
              <a:spcBef>
                <a:spcPts val="267"/>
              </a:spcBef>
              <a:buFont typeface="Arial" panose="020B0604020202020204" pitchFamily="34" charset="0"/>
              <a:buChar char="•"/>
            </a:pPr>
            <a:r>
              <a:rPr lang="en-GB" sz="2000" dirty="0">
                <a:solidFill>
                  <a:schemeClr val="bg1"/>
                </a:solidFill>
              </a:rPr>
              <a:t>Containment and segregation of unsuitable materials or parts</a:t>
            </a:r>
          </a:p>
          <a:p>
            <a:pPr marL="1330167" lvl="3">
              <a:spcBef>
                <a:spcPts val="267"/>
              </a:spcBef>
            </a:pPr>
            <a:endParaRPr lang="en-GB" sz="1050" dirty="0"/>
          </a:p>
          <a:p>
            <a:pPr marL="1330167" lvl="3">
              <a:spcBef>
                <a:spcPts val="267"/>
              </a:spcBef>
            </a:pPr>
            <a:endParaRPr lang="en-GB" sz="1050" dirty="0"/>
          </a:p>
          <a:p>
            <a:pPr marL="0" lvl="2"/>
            <a:r>
              <a:rPr lang="en-GB" sz="2000" dirty="0">
                <a:solidFill>
                  <a:schemeClr val="bg1"/>
                </a:solidFill>
                <a:cs typeface="ＭＳ Ｐゴシック" charset="0"/>
              </a:rPr>
              <a:t>Traceability documentation is found throughout </a:t>
            </a:r>
          </a:p>
          <a:p>
            <a:pPr marL="1787355" lvl="3" indent="-457189">
              <a:spcBef>
                <a:spcPts val="267"/>
              </a:spcBef>
              <a:buFont typeface="Arial" panose="020B0604020202020204" pitchFamily="34" charset="0"/>
              <a:buChar char="•"/>
            </a:pPr>
            <a:r>
              <a:rPr lang="en-GB" sz="2000" dirty="0">
                <a:solidFill>
                  <a:schemeClr val="bg1"/>
                </a:solidFill>
              </a:rPr>
              <a:t>As-built configuration list (ABCL)  </a:t>
            </a:r>
            <a:r>
              <a:rPr lang="en-GB" sz="2000" dirty="0">
                <a:solidFill>
                  <a:schemeClr val="bg1"/>
                </a:solidFill>
                <a:sym typeface="Wingdings" pitchFamily="2" charset="2"/>
              </a:rPr>
              <a:t> in EIDP</a:t>
            </a:r>
            <a:endParaRPr lang="en-GB" sz="2000" dirty="0">
              <a:solidFill>
                <a:schemeClr val="bg1"/>
              </a:solidFill>
            </a:endParaRPr>
          </a:p>
          <a:p>
            <a:pPr marL="1787355" lvl="3" indent="-457189">
              <a:spcBef>
                <a:spcPts val="267"/>
              </a:spcBef>
              <a:buFont typeface="Arial" panose="020B0604020202020204" pitchFamily="34" charset="0"/>
              <a:buChar char="•"/>
            </a:pPr>
            <a:r>
              <a:rPr lang="en-GB" sz="2000" dirty="0">
                <a:solidFill>
                  <a:schemeClr val="bg1"/>
                </a:solidFill>
              </a:rPr>
              <a:t>As-built declared component lists (DCL)</a:t>
            </a:r>
          </a:p>
          <a:p>
            <a:pPr marL="1787355" lvl="3" indent="-457189">
              <a:spcBef>
                <a:spcPts val="267"/>
              </a:spcBef>
              <a:buFont typeface="Arial" panose="020B0604020202020204" pitchFamily="34" charset="0"/>
              <a:buChar char="•"/>
            </a:pPr>
            <a:r>
              <a:rPr lang="en-GB" sz="2000" dirty="0">
                <a:solidFill>
                  <a:schemeClr val="bg1"/>
                </a:solidFill>
              </a:rPr>
              <a:t>Shop travellers or as-run procedures</a:t>
            </a:r>
          </a:p>
          <a:p>
            <a:pPr marL="1787355" lvl="3" indent="-457189">
              <a:spcBef>
                <a:spcPts val="267"/>
              </a:spcBef>
              <a:buFont typeface="Arial" panose="020B0604020202020204" pitchFamily="34" charset="0"/>
              <a:buChar char="•"/>
            </a:pPr>
            <a:r>
              <a:rPr lang="en-GB" sz="2000" dirty="0">
                <a:solidFill>
                  <a:schemeClr val="bg1"/>
                </a:solidFill>
              </a:rPr>
              <a:t>Inventory lists</a:t>
            </a:r>
          </a:p>
          <a:p>
            <a:pPr marL="1787355" lvl="3" indent="-457189">
              <a:spcBef>
                <a:spcPts val="267"/>
              </a:spcBef>
              <a:buFont typeface="Arial" panose="020B0604020202020204" pitchFamily="34" charset="0"/>
              <a:buChar char="•"/>
            </a:pPr>
            <a:r>
              <a:rPr lang="en-GB" dirty="0">
                <a:solidFill>
                  <a:schemeClr val="bg1"/>
                </a:solidFill>
              </a:rPr>
              <a:t>Declared Materials and Processes (DML, DPL)</a:t>
            </a:r>
          </a:p>
          <a:p>
            <a:endParaRPr lang="en-GB" dirty="0"/>
          </a:p>
        </p:txBody>
      </p:sp>
    </p:spTree>
    <p:extLst>
      <p:ext uri="{BB962C8B-B14F-4D97-AF65-F5344CB8AC3E}">
        <p14:creationId xmlns:p14="http://schemas.microsoft.com/office/powerpoint/2010/main" val="31312437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451" y="193738"/>
            <a:ext cx="9566461" cy="584775"/>
          </a:xfrm>
        </p:spPr>
        <p:txBody>
          <a:bodyPr/>
          <a:lstStyle/>
          <a:p>
            <a:r>
              <a:rPr lang="en-US" sz="3200" dirty="0"/>
              <a:t>3. NCR Process</a:t>
            </a:r>
            <a:endParaRPr lang="en-GB" dirty="0"/>
          </a:p>
        </p:txBody>
      </p:sp>
      <p:sp>
        <p:nvSpPr>
          <p:cNvPr id="3" name="Content Placeholder 2"/>
          <p:cNvSpPr>
            <a:spLocks noGrp="1"/>
          </p:cNvSpPr>
          <p:nvPr>
            <p:ph idx="1"/>
          </p:nvPr>
        </p:nvSpPr>
        <p:spPr/>
        <p:txBody>
          <a:bodyPr/>
          <a:lstStyle/>
          <a:p>
            <a:pPr>
              <a:lnSpc>
                <a:spcPct val="120000"/>
              </a:lnSpc>
              <a:spcAft>
                <a:spcPts val="1200"/>
              </a:spcAft>
            </a:pPr>
            <a:r>
              <a:rPr lang="en-GB" altLang="en-US" sz="2400" dirty="0">
                <a:solidFill>
                  <a:schemeClr val="bg1"/>
                </a:solidFill>
              </a:rPr>
              <a:t>When non-conformance is identified, a Non-Conformance Report (NCR) is raised. An example report in Annex C in ECSS-Q-ST-10-09C Rev1.</a:t>
            </a:r>
          </a:p>
          <a:p>
            <a:pPr>
              <a:lnSpc>
                <a:spcPct val="120000"/>
              </a:lnSpc>
              <a:spcAft>
                <a:spcPts val="1200"/>
              </a:spcAft>
            </a:pPr>
            <a:r>
              <a:rPr lang="en-GB" altLang="en-US" sz="2400" dirty="0">
                <a:solidFill>
                  <a:schemeClr val="bg1"/>
                </a:solidFill>
              </a:rPr>
              <a:t>Assessment of NCR is performed in a Non-Conformance Review Board (NRB), mandatory participants PA and representative engineering.</a:t>
            </a:r>
          </a:p>
          <a:p>
            <a:pPr>
              <a:lnSpc>
                <a:spcPct val="120000"/>
              </a:lnSpc>
              <a:spcAft>
                <a:spcPts val="1200"/>
              </a:spcAft>
            </a:pPr>
            <a:r>
              <a:rPr lang="en-GB" altLang="en-US" sz="2400" dirty="0">
                <a:solidFill>
                  <a:schemeClr val="bg1"/>
                </a:solidFill>
              </a:rPr>
              <a:t>Key aspects to cover:</a:t>
            </a:r>
          </a:p>
          <a:p>
            <a:pPr marL="380990" indent="-380990">
              <a:lnSpc>
                <a:spcPct val="120000"/>
              </a:lnSpc>
              <a:spcAft>
                <a:spcPts val="1200"/>
              </a:spcAft>
              <a:buFont typeface="Arial" panose="020B0604020202020204" pitchFamily="34" charset="0"/>
              <a:buChar char="•"/>
            </a:pPr>
            <a:r>
              <a:rPr lang="en-GB" altLang="en-US" dirty="0">
                <a:solidFill>
                  <a:schemeClr val="accent4"/>
                </a:solidFill>
              </a:rPr>
              <a:t>Which item/model is affected</a:t>
            </a:r>
          </a:p>
          <a:p>
            <a:pPr marL="380990" indent="-380990">
              <a:lnSpc>
                <a:spcPct val="120000"/>
              </a:lnSpc>
              <a:spcAft>
                <a:spcPts val="1200"/>
              </a:spcAft>
              <a:buFont typeface="Arial" panose="020B0604020202020204" pitchFamily="34" charset="0"/>
              <a:buChar char="•"/>
            </a:pPr>
            <a:r>
              <a:rPr lang="en-GB" altLang="en-US" dirty="0">
                <a:solidFill>
                  <a:schemeClr val="accent4"/>
                </a:solidFill>
              </a:rPr>
              <a:t>Criticality (Major/Minor)</a:t>
            </a:r>
          </a:p>
          <a:p>
            <a:pPr marL="380990" indent="-380990">
              <a:lnSpc>
                <a:spcPct val="120000"/>
              </a:lnSpc>
              <a:spcAft>
                <a:spcPts val="1200"/>
              </a:spcAft>
              <a:buFont typeface="Arial" panose="020B0604020202020204" pitchFamily="34" charset="0"/>
              <a:buChar char="•"/>
            </a:pPr>
            <a:r>
              <a:rPr lang="en-GB" altLang="en-US" dirty="0">
                <a:solidFill>
                  <a:schemeClr val="accent4"/>
                </a:solidFill>
              </a:rPr>
              <a:t>Root cause evaluation, </a:t>
            </a:r>
            <a:r>
              <a:rPr lang="en-US" altLang="en-US" dirty="0">
                <a:solidFill>
                  <a:schemeClr val="accent4"/>
                </a:solidFill>
              </a:rPr>
              <a:t>Corrective/preventive actions</a:t>
            </a:r>
            <a:endParaRPr lang="en-GB" altLang="en-US" dirty="0">
              <a:solidFill>
                <a:schemeClr val="accent4"/>
              </a:solidFill>
            </a:endParaRPr>
          </a:p>
          <a:p>
            <a:pPr marL="380990" indent="-380990">
              <a:lnSpc>
                <a:spcPct val="120000"/>
              </a:lnSpc>
              <a:spcAft>
                <a:spcPts val="1200"/>
              </a:spcAft>
              <a:buFont typeface="Arial" panose="020B0604020202020204" pitchFamily="34" charset="0"/>
              <a:buChar char="•"/>
            </a:pPr>
            <a:r>
              <a:rPr lang="en-GB" altLang="en-US" dirty="0">
                <a:solidFill>
                  <a:schemeClr val="accent4"/>
                </a:solidFill>
              </a:rPr>
              <a:t>Determine the disposition - whether to return to supplier/use-as-is/rework/repair/scrap</a:t>
            </a:r>
          </a:p>
          <a:p>
            <a:endParaRPr lang="en-GB" dirty="0"/>
          </a:p>
        </p:txBody>
      </p:sp>
    </p:spTree>
    <p:extLst>
      <p:ext uri="{BB962C8B-B14F-4D97-AF65-F5344CB8AC3E}">
        <p14:creationId xmlns:p14="http://schemas.microsoft.com/office/powerpoint/2010/main" val="25117890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Nonconformance review board (NRB) </a:t>
            </a:r>
            <a:endParaRPr lang="en-GB" dirty="0"/>
          </a:p>
        </p:txBody>
      </p:sp>
      <p:sp>
        <p:nvSpPr>
          <p:cNvPr id="3" name="Content Placeholder 2"/>
          <p:cNvSpPr>
            <a:spLocks noGrp="1"/>
          </p:cNvSpPr>
          <p:nvPr>
            <p:ph idx="1"/>
          </p:nvPr>
        </p:nvSpPr>
        <p:spPr/>
        <p:txBody>
          <a:bodyPr/>
          <a:lstStyle/>
          <a:p>
            <a:r>
              <a:rPr lang="en-US" b="1" dirty="0">
                <a:solidFill>
                  <a:schemeClr val="bg1"/>
                </a:solidFill>
              </a:rPr>
              <a:t>Internal NRB tasks</a:t>
            </a:r>
          </a:p>
          <a:p>
            <a:pPr>
              <a:buFont typeface="Arial" panose="020B0604020202020204" pitchFamily="34" charset="0"/>
              <a:buChar char="•"/>
            </a:pPr>
            <a:r>
              <a:rPr lang="en-US" dirty="0">
                <a:solidFill>
                  <a:schemeClr val="bg1"/>
                </a:solidFill>
              </a:rPr>
              <a:t>Investigate the causes and consequences of the NCR and classifies the nonconformance either as minor or major</a:t>
            </a:r>
          </a:p>
          <a:p>
            <a:pPr>
              <a:buFont typeface="Arial" panose="020B0604020202020204" pitchFamily="34" charset="0"/>
              <a:buChar char="•"/>
            </a:pPr>
            <a:r>
              <a:rPr lang="en-US" u="sng" dirty="0">
                <a:solidFill>
                  <a:schemeClr val="bg1"/>
                </a:solidFill>
              </a:rPr>
              <a:t>For minor or major NCR the different disposition are as follows: </a:t>
            </a:r>
          </a:p>
          <a:p>
            <a:pPr>
              <a:buFont typeface="Arial" panose="020B0604020202020204" pitchFamily="34" charset="0"/>
              <a:buChar char="•"/>
            </a:pPr>
            <a:endParaRPr lang="en-US" u="sng" dirty="0">
              <a:solidFill>
                <a:schemeClr val="bg1"/>
              </a:solidFill>
            </a:endParaRPr>
          </a:p>
          <a:p>
            <a:pPr>
              <a:buFont typeface="Wingdings" panose="05000000000000000000" pitchFamily="2" charset="2"/>
              <a:buChar char="Ø"/>
            </a:pPr>
            <a:r>
              <a:rPr lang="en-US" sz="1600" u="sng" dirty="0">
                <a:solidFill>
                  <a:schemeClr val="accent4"/>
                </a:solidFill>
              </a:rPr>
              <a:t>Use “as is”: </a:t>
            </a:r>
            <a:r>
              <a:rPr lang="en-US" sz="1600" dirty="0">
                <a:solidFill>
                  <a:schemeClr val="bg1"/>
                </a:solidFill>
              </a:rPr>
              <a:t>The item is found to be usable without eliminating the nonconformance. </a:t>
            </a:r>
          </a:p>
          <a:p>
            <a:pPr>
              <a:buFont typeface="Wingdings" panose="05000000000000000000" pitchFamily="2" charset="2"/>
              <a:buChar char="Ø"/>
            </a:pPr>
            <a:r>
              <a:rPr lang="en-US" sz="1600" u="sng" dirty="0">
                <a:solidFill>
                  <a:schemeClr val="accent4"/>
                </a:solidFill>
              </a:rPr>
              <a:t>Rework: </a:t>
            </a:r>
            <a:r>
              <a:rPr lang="en-US" sz="1600" dirty="0">
                <a:solidFill>
                  <a:schemeClr val="bg1"/>
                </a:solidFill>
              </a:rPr>
              <a:t>The item is recoverable to conform completely to all specified requirements. Additional work is performed to prepare the item for the rework (e.g. removal of faulty work and cleaning). In no case should the result of earlier applied processes or the precondition for other processes to be applied later on, be affected. </a:t>
            </a:r>
          </a:p>
          <a:p>
            <a:pPr>
              <a:buFont typeface="Wingdings" panose="05000000000000000000" pitchFamily="2" charset="2"/>
              <a:buChar char="Ø"/>
            </a:pPr>
            <a:r>
              <a:rPr lang="en-US" sz="1600" u="sng" dirty="0">
                <a:solidFill>
                  <a:schemeClr val="accent4"/>
                </a:solidFill>
              </a:rPr>
              <a:t>Scrap: </a:t>
            </a:r>
            <a:r>
              <a:rPr lang="en-US" sz="1600" dirty="0">
                <a:solidFill>
                  <a:schemeClr val="bg1"/>
                </a:solidFill>
              </a:rPr>
              <a:t>The item is not recoverable by rework or repair, for technical or economic reasons. </a:t>
            </a:r>
          </a:p>
          <a:p>
            <a:pPr>
              <a:buFont typeface="Wingdings" panose="05000000000000000000" pitchFamily="2" charset="2"/>
              <a:buChar char="Ø"/>
            </a:pPr>
            <a:r>
              <a:rPr lang="en-US" sz="1600" u="sng" dirty="0">
                <a:solidFill>
                  <a:schemeClr val="accent4"/>
                </a:solidFill>
              </a:rPr>
              <a:t>Repair: </a:t>
            </a:r>
            <a:r>
              <a:rPr lang="en-US" sz="1600" dirty="0">
                <a:solidFill>
                  <a:schemeClr val="bg1"/>
                </a:solidFill>
              </a:rPr>
              <a:t>The item is recoverable such that it fulfils the intended usage requirements although it does not conform to the originally specified requirements</a:t>
            </a:r>
            <a:r>
              <a:rPr lang="en-US" dirty="0">
                <a:solidFill>
                  <a:schemeClr val="bg1"/>
                </a:solidFill>
              </a:rPr>
              <a:t>. </a:t>
            </a:r>
          </a:p>
          <a:p>
            <a:pPr>
              <a:buFont typeface="Wingdings" panose="05000000000000000000" pitchFamily="2" charset="2"/>
              <a:buChar char="Ø"/>
            </a:pPr>
            <a:r>
              <a:rPr lang="en-US" u="sng" dirty="0">
                <a:solidFill>
                  <a:schemeClr val="accent4"/>
                </a:solidFill>
              </a:rPr>
              <a:t>Return to supplier: </a:t>
            </a:r>
            <a:r>
              <a:rPr lang="en-US" dirty="0">
                <a:solidFill>
                  <a:schemeClr val="bg1"/>
                </a:solidFill>
              </a:rPr>
              <a:t>This disposition only applies to non-conforming procured items. </a:t>
            </a:r>
          </a:p>
          <a:p>
            <a:pPr>
              <a:buFont typeface="Wingdings" panose="05000000000000000000" pitchFamily="2" charset="2"/>
              <a:buChar char="Ø"/>
            </a:pPr>
            <a:endParaRPr lang="en-US" dirty="0">
              <a:solidFill>
                <a:schemeClr val="bg1"/>
              </a:solidFill>
            </a:endParaRPr>
          </a:p>
          <a:p>
            <a:r>
              <a:rPr lang="en-US" sz="1600" dirty="0">
                <a:solidFill>
                  <a:schemeClr val="bg1"/>
                </a:solidFill>
              </a:rPr>
              <a:t>Note: The repair procedure is either a. Qualified or standard repair procedure or b. Specific repair procedure.</a:t>
            </a:r>
          </a:p>
          <a:p>
            <a:endParaRPr lang="en-GB" dirty="0"/>
          </a:p>
        </p:txBody>
      </p:sp>
    </p:spTree>
    <p:extLst>
      <p:ext uri="{BB962C8B-B14F-4D97-AF65-F5344CB8AC3E}">
        <p14:creationId xmlns:p14="http://schemas.microsoft.com/office/powerpoint/2010/main" val="34050128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Nonconformance review board (NRB) </a:t>
            </a:r>
            <a:endParaRPr lang="en-GB" dirty="0"/>
          </a:p>
        </p:txBody>
      </p:sp>
      <p:sp>
        <p:nvSpPr>
          <p:cNvPr id="3" name="Content Placeholder 2"/>
          <p:cNvSpPr>
            <a:spLocks noGrp="1"/>
          </p:cNvSpPr>
          <p:nvPr>
            <p:ph idx="1"/>
          </p:nvPr>
        </p:nvSpPr>
        <p:spPr/>
        <p:txBody>
          <a:bodyPr/>
          <a:lstStyle/>
          <a:p>
            <a:r>
              <a:rPr lang="en-US" sz="2000" b="1" dirty="0">
                <a:solidFill>
                  <a:schemeClr val="bg1"/>
                </a:solidFill>
              </a:rPr>
              <a:t>Customer NRB – </a:t>
            </a:r>
            <a:r>
              <a:rPr lang="en-US" sz="2000" b="1" dirty="0">
                <a:solidFill>
                  <a:schemeClr val="accent4"/>
                </a:solidFill>
              </a:rPr>
              <a:t>Major NCR</a:t>
            </a:r>
          </a:p>
          <a:p>
            <a:endParaRPr lang="en-US" sz="2000" b="1" dirty="0">
              <a:solidFill>
                <a:schemeClr val="bg1"/>
              </a:solidFill>
            </a:endParaRPr>
          </a:p>
          <a:p>
            <a:r>
              <a:rPr lang="en-US" sz="2000" dirty="0">
                <a:solidFill>
                  <a:schemeClr val="bg1"/>
                </a:solidFill>
              </a:rPr>
              <a:t>The customer NRB follows the same process as the internal NRB. </a:t>
            </a:r>
          </a:p>
          <a:p>
            <a:endParaRPr lang="en-US" sz="2000" dirty="0">
              <a:solidFill>
                <a:schemeClr val="bg1"/>
              </a:solidFill>
            </a:endParaRPr>
          </a:p>
          <a:p>
            <a:r>
              <a:rPr lang="en-US" sz="2000" dirty="0">
                <a:solidFill>
                  <a:schemeClr val="bg1"/>
                </a:solidFill>
              </a:rPr>
              <a:t>An assessment whether requirements of </a:t>
            </a:r>
            <a:r>
              <a:rPr lang="en-US" sz="2000" u="sng" dirty="0">
                <a:solidFill>
                  <a:schemeClr val="accent4"/>
                </a:solidFill>
              </a:rPr>
              <a:t>higher level customers </a:t>
            </a:r>
            <a:r>
              <a:rPr lang="en-US" sz="2000" u="sng" dirty="0" err="1">
                <a:solidFill>
                  <a:schemeClr val="accent4"/>
                </a:solidFill>
              </a:rPr>
              <a:t>reqs</a:t>
            </a:r>
            <a:r>
              <a:rPr lang="en-US" sz="2000" u="sng" dirty="0">
                <a:solidFill>
                  <a:schemeClr val="accent4"/>
                </a:solidFill>
              </a:rPr>
              <a:t> are impacted is performed. </a:t>
            </a:r>
          </a:p>
          <a:p>
            <a:endParaRPr lang="en-US" sz="2000" dirty="0">
              <a:solidFill>
                <a:schemeClr val="bg1"/>
              </a:solidFill>
            </a:endParaRPr>
          </a:p>
          <a:p>
            <a:r>
              <a:rPr lang="en-US" sz="2000" dirty="0">
                <a:solidFill>
                  <a:schemeClr val="bg1"/>
                </a:solidFill>
              </a:rPr>
              <a:t>If so, these higher level customers are involved in ensuing NRBs. The need for a request for waiver is also identified and recommended by this NRB. </a:t>
            </a:r>
          </a:p>
          <a:p>
            <a:endParaRPr lang="en-US" sz="2000" b="1" dirty="0">
              <a:solidFill>
                <a:schemeClr val="bg1"/>
              </a:solidFill>
            </a:endParaRPr>
          </a:p>
          <a:p>
            <a:r>
              <a:rPr lang="en-US" sz="2000" b="1" dirty="0">
                <a:solidFill>
                  <a:schemeClr val="bg1"/>
                </a:solidFill>
              </a:rPr>
              <a:t>To be noted that Level 2 disposition (Lessons Learned) can also be discussed during NRBs.</a:t>
            </a:r>
          </a:p>
          <a:p>
            <a:r>
              <a:rPr lang="en-US" sz="2000" b="1" dirty="0">
                <a:solidFill>
                  <a:schemeClr val="bg1"/>
                </a:solidFill>
              </a:rPr>
              <a:t>Lessons Learned Log shall be an output of the NCRs history data, and NRB treatments</a:t>
            </a:r>
            <a:r>
              <a:rPr lang="en-US" sz="2000" b="1" dirty="0">
                <a:solidFill>
                  <a:srgbClr val="6DCFF6"/>
                </a:solidFill>
              </a:rPr>
              <a:t>.</a:t>
            </a:r>
            <a:endParaRPr lang="en-GB" sz="2000" b="1" dirty="0">
              <a:solidFill>
                <a:srgbClr val="FF0000"/>
              </a:solidFill>
            </a:endParaRPr>
          </a:p>
        </p:txBody>
      </p:sp>
    </p:spTree>
    <p:extLst>
      <p:ext uri="{BB962C8B-B14F-4D97-AF65-F5344CB8AC3E}">
        <p14:creationId xmlns:p14="http://schemas.microsoft.com/office/powerpoint/2010/main" val="31446623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6271" y="274639"/>
            <a:ext cx="8765628" cy="1143000"/>
          </a:xfrm>
        </p:spPr>
        <p:txBody>
          <a:bodyPr>
            <a:normAutofit/>
          </a:bodyPr>
          <a:lstStyle/>
          <a:p>
            <a:r>
              <a:rPr lang="en-GB" sz="3600" dirty="0"/>
              <a:t>4. Test reviews</a:t>
            </a:r>
          </a:p>
        </p:txBody>
      </p:sp>
      <p:sp>
        <p:nvSpPr>
          <p:cNvPr id="3" name="Content Placeholder 2"/>
          <p:cNvSpPr>
            <a:spLocks noGrp="1"/>
          </p:cNvSpPr>
          <p:nvPr>
            <p:ph idx="1"/>
          </p:nvPr>
        </p:nvSpPr>
        <p:spPr>
          <a:xfrm>
            <a:off x="326020" y="1417638"/>
            <a:ext cx="6821552" cy="4983161"/>
          </a:xfrm>
        </p:spPr>
        <p:txBody>
          <a:bodyPr>
            <a:noAutofit/>
          </a:bodyPr>
          <a:lstStyle/>
          <a:p>
            <a:r>
              <a:rPr lang="en-US" sz="1867" b="1" dirty="0">
                <a:solidFill>
                  <a:schemeClr val="bg1"/>
                </a:solidFill>
              </a:rPr>
              <a:t>Facility Readiness Review (FRR) – </a:t>
            </a:r>
            <a:r>
              <a:rPr lang="en-US" sz="1867" dirty="0">
                <a:solidFill>
                  <a:schemeClr val="bg1"/>
                </a:solidFill>
              </a:rPr>
              <a:t>by Test </a:t>
            </a:r>
            <a:r>
              <a:rPr lang="en-US" sz="1867" dirty="0" err="1">
                <a:solidFill>
                  <a:schemeClr val="bg1"/>
                </a:solidFill>
              </a:rPr>
              <a:t>centre</a:t>
            </a:r>
            <a:endParaRPr lang="en-US" sz="1867" dirty="0">
              <a:solidFill>
                <a:schemeClr val="bg1"/>
              </a:solidFill>
            </a:endParaRPr>
          </a:p>
          <a:p>
            <a:r>
              <a:rPr lang="en-US" sz="1867" b="1" dirty="0">
                <a:solidFill>
                  <a:schemeClr val="bg1"/>
                </a:solidFill>
              </a:rPr>
              <a:t>Test</a:t>
            </a:r>
            <a:r>
              <a:rPr lang="en-US" sz="1600" dirty="0">
                <a:solidFill>
                  <a:schemeClr val="bg1"/>
                </a:solidFill>
              </a:rPr>
              <a:t> </a:t>
            </a:r>
            <a:r>
              <a:rPr lang="en-US" sz="1867" b="1" dirty="0">
                <a:solidFill>
                  <a:schemeClr val="bg1"/>
                </a:solidFill>
              </a:rPr>
              <a:t>Readiness Review (TRR)</a:t>
            </a:r>
          </a:p>
          <a:p>
            <a:pPr lvl="1"/>
            <a:r>
              <a:rPr lang="en-US" sz="1600" dirty="0">
                <a:solidFill>
                  <a:schemeClr val="bg1"/>
                </a:solidFill>
              </a:rPr>
              <a:t>Test documentation</a:t>
            </a:r>
          </a:p>
          <a:p>
            <a:pPr lvl="1"/>
            <a:r>
              <a:rPr lang="en-US" sz="1600" dirty="0">
                <a:solidFill>
                  <a:schemeClr val="bg1"/>
                </a:solidFill>
              </a:rPr>
              <a:t>Test item configuration</a:t>
            </a:r>
          </a:p>
          <a:p>
            <a:pPr lvl="1"/>
            <a:r>
              <a:rPr lang="en-US" sz="1600" dirty="0">
                <a:solidFill>
                  <a:schemeClr val="bg1"/>
                </a:solidFill>
              </a:rPr>
              <a:t>Test configuration &amp; set-up</a:t>
            </a:r>
          </a:p>
          <a:p>
            <a:pPr lvl="1"/>
            <a:r>
              <a:rPr lang="en-US" sz="1600" dirty="0">
                <a:solidFill>
                  <a:schemeClr val="bg1"/>
                </a:solidFill>
              </a:rPr>
              <a:t>Facility readiness:  calibration, cleanliness</a:t>
            </a:r>
          </a:p>
          <a:p>
            <a:pPr lvl="1"/>
            <a:r>
              <a:rPr lang="en-US" sz="1600" dirty="0">
                <a:solidFill>
                  <a:schemeClr val="bg1"/>
                </a:solidFill>
              </a:rPr>
              <a:t>Personnel qualification &amp; availability</a:t>
            </a:r>
          </a:p>
          <a:p>
            <a:pPr lvl="1"/>
            <a:r>
              <a:rPr lang="en-US" sz="1600" dirty="0">
                <a:solidFill>
                  <a:schemeClr val="bg1"/>
                </a:solidFill>
              </a:rPr>
              <a:t>NCRs &amp; waiver status, open work</a:t>
            </a:r>
          </a:p>
          <a:p>
            <a:r>
              <a:rPr lang="en-US" sz="1867" b="1" dirty="0">
                <a:solidFill>
                  <a:schemeClr val="bg1"/>
                </a:solidFill>
              </a:rPr>
              <a:t>Post Test Review (PTR)</a:t>
            </a:r>
          </a:p>
          <a:p>
            <a:pPr lvl="1"/>
            <a:r>
              <a:rPr lang="en-US" sz="1600" dirty="0">
                <a:solidFill>
                  <a:schemeClr val="bg1"/>
                </a:solidFill>
              </a:rPr>
              <a:t>Test completeness: all data acquired &amp; recorded</a:t>
            </a:r>
          </a:p>
          <a:p>
            <a:pPr lvl="1"/>
            <a:r>
              <a:rPr lang="en-GB" sz="1600" dirty="0">
                <a:solidFill>
                  <a:schemeClr val="bg1"/>
                </a:solidFill>
              </a:rPr>
              <a:t>Deviations, anomalies and NCRs raised </a:t>
            </a:r>
          </a:p>
          <a:p>
            <a:pPr lvl="1"/>
            <a:r>
              <a:rPr lang="en-US" sz="1600" dirty="0">
                <a:solidFill>
                  <a:schemeClr val="bg1"/>
                </a:solidFill>
              </a:rPr>
              <a:t>Test-item configuration after test</a:t>
            </a:r>
          </a:p>
          <a:p>
            <a:pPr lvl="1"/>
            <a:r>
              <a:rPr lang="en-US" sz="1600" dirty="0">
                <a:solidFill>
                  <a:schemeClr val="bg1"/>
                </a:solidFill>
              </a:rPr>
              <a:t>Open points and actions for closure</a:t>
            </a:r>
          </a:p>
          <a:p>
            <a:pPr lvl="1"/>
            <a:endParaRPr lang="en-US" sz="1600" dirty="0">
              <a:solidFill>
                <a:srgbClr val="4D4F53"/>
              </a:solidFill>
            </a:endParaRPr>
          </a:p>
          <a:p>
            <a:endParaRPr lang="en-US" sz="2133" dirty="0">
              <a:solidFill>
                <a:srgbClr val="4D4F53"/>
              </a:solidFill>
            </a:endParaRPr>
          </a:p>
        </p:txBody>
      </p:sp>
      <p:pic>
        <p:nvPicPr>
          <p:cNvPr id="6146" name="Picture 2" descr="http://www.esa.int/var/esa/storage/images/esa_multimedia/images/2013/04/hybrid_european_rf_and_antenna_test_zone/12608898-1-eng-GB/Hybrid_European_RF_and_Antenna_Test_Zone_node_full_image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7572" y="2537577"/>
            <a:ext cx="4520536" cy="2995161"/>
          </a:xfrm>
          <a:prstGeom prst="rect">
            <a:avLst/>
          </a:prstGeom>
          <a:noFill/>
          <a:extLst>
            <a:ext uri="{909E8E84-426E-40dd-AFC4-6F175D3DCCD1}">
              <a14:hiddenFill xmlns="" xmlns:a14="http://schemas.microsoft.com/office/drawing/2010/main">
                <a:solidFill>
                  <a:srgbClr val="FFFFFF"/>
                </a:solidFill>
              </a14:hiddenFill>
            </a:ext>
          </a:extLst>
        </p:spPr>
      </p:pic>
      <p:sp>
        <p:nvSpPr>
          <p:cNvPr id="4" name="Rectangle 3"/>
          <p:cNvSpPr/>
          <p:nvPr/>
        </p:nvSpPr>
        <p:spPr>
          <a:xfrm>
            <a:off x="6803602" y="1964130"/>
            <a:ext cx="5208477" cy="338554"/>
          </a:xfrm>
          <a:prstGeom prst="rect">
            <a:avLst/>
          </a:prstGeom>
        </p:spPr>
        <p:txBody>
          <a:bodyPr wrap="none">
            <a:spAutoFit/>
          </a:bodyPr>
          <a:lstStyle/>
          <a:p>
            <a:r>
              <a:rPr lang="en-US" sz="1600" b="1" dirty="0">
                <a:solidFill>
                  <a:srgbClr val="6DCFF6"/>
                </a:solidFill>
              </a:rPr>
              <a:t>Hybrid European RF and Antenna Test Zone</a:t>
            </a:r>
          </a:p>
        </p:txBody>
      </p:sp>
    </p:spTree>
    <p:extLst>
      <p:ext uri="{BB962C8B-B14F-4D97-AF65-F5344CB8AC3E}">
        <p14:creationId xmlns:p14="http://schemas.microsoft.com/office/powerpoint/2010/main" val="754005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F8F71-B42E-2BF7-F555-97E9E5508C06}"/>
              </a:ext>
            </a:extLst>
          </p:cNvPr>
          <p:cNvSpPr>
            <a:spLocks noGrp="1"/>
          </p:cNvSpPr>
          <p:nvPr>
            <p:ph type="title"/>
          </p:nvPr>
        </p:nvSpPr>
        <p:spPr/>
        <p:txBody>
          <a:bodyPr/>
          <a:lstStyle/>
          <a:p>
            <a:r>
              <a:rPr lang="en-GB" dirty="0"/>
              <a:t>Content of the presentation</a:t>
            </a:r>
          </a:p>
        </p:txBody>
      </p:sp>
      <p:sp>
        <p:nvSpPr>
          <p:cNvPr id="4" name="Content Placeholder 2">
            <a:extLst>
              <a:ext uri="{FF2B5EF4-FFF2-40B4-BE49-F238E27FC236}">
                <a16:creationId xmlns:a16="http://schemas.microsoft.com/office/drawing/2014/main" id="{2D95A63A-7DED-0D82-0CB4-57D38308613E}"/>
              </a:ext>
            </a:extLst>
          </p:cNvPr>
          <p:cNvSpPr>
            <a:spLocks noGrp="1"/>
          </p:cNvSpPr>
          <p:nvPr>
            <p:ph idx="1"/>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lc="http://schemas.openxmlformats.org/drawingml/2006/lockedCanvas"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0" indent="0" algn="l" rtl="0" eaLnBrk="0" fontAlgn="base" hangingPunct="0">
              <a:lnSpc>
                <a:spcPct val="119000"/>
              </a:lnSpc>
              <a:spcBef>
                <a:spcPct val="20000"/>
              </a:spcBef>
              <a:spcAft>
                <a:spcPct val="0"/>
              </a:spcAft>
              <a:buClr>
                <a:srgbClr val="8197A6"/>
              </a:buClr>
              <a:buFont typeface="Arial" panose="020B0604020202020204" pitchFamily="34" charset="0"/>
              <a:buNone/>
              <a:defRPr lang="en-US" altLang="en-US" sz="1800" baseline="0">
                <a:solidFill>
                  <a:srgbClr val="8197A6"/>
                </a:solidFill>
                <a:latin typeface="Arial" panose="020B0604020202020204" pitchFamily="34" charset="0"/>
                <a:ea typeface="MS PGothic" pitchFamily="34" charset="-128"/>
                <a:cs typeface="Arial" panose="020B0604020202020204" pitchFamily="34" charset="0"/>
              </a:defRPr>
            </a:lvl1pPr>
            <a:lvl2pPr marL="781326" indent="0" algn="l" rtl="0" eaLnBrk="0" fontAlgn="base" hangingPunct="0">
              <a:lnSpc>
                <a:spcPct val="119000"/>
              </a:lnSpc>
              <a:spcBef>
                <a:spcPct val="20000"/>
              </a:spcBef>
              <a:spcAft>
                <a:spcPct val="0"/>
              </a:spcAft>
              <a:buClr>
                <a:srgbClr val="75C8AE"/>
              </a:buClr>
              <a:buFont typeface="Verdana" pitchFamily="34" charset="0"/>
              <a:buNone/>
              <a:defRPr lang="en-US" altLang="en-US" sz="1800" dirty="0">
                <a:solidFill>
                  <a:srgbClr val="8197A6"/>
                </a:solidFill>
                <a:latin typeface="Arial" panose="020B0604020202020204" pitchFamily="34" charset="0"/>
                <a:ea typeface="MS PGothic" pitchFamily="34" charset="-128"/>
                <a:cs typeface="Arial" panose="020B0604020202020204" pitchFamily="34" charset="0"/>
              </a:defRPr>
            </a:lvl2pPr>
            <a:lvl3pPr marL="1357771" indent="0" algn="l" rtl="0" eaLnBrk="0" fontAlgn="base" hangingPunct="0">
              <a:lnSpc>
                <a:spcPct val="119000"/>
              </a:lnSpc>
              <a:spcBef>
                <a:spcPct val="20000"/>
              </a:spcBef>
              <a:spcAft>
                <a:spcPct val="0"/>
              </a:spcAft>
              <a:buClr>
                <a:srgbClr val="75C8AE"/>
              </a:buClr>
              <a:buFont typeface="Verdana" pitchFamily="34" charset="0"/>
              <a:buNone/>
              <a:defRPr lang="en-US" altLang="en-US" sz="1800" dirty="0">
                <a:solidFill>
                  <a:srgbClr val="8197A6"/>
                </a:solidFill>
                <a:latin typeface="Arial" panose="020B0604020202020204" pitchFamily="34" charset="0"/>
                <a:ea typeface="MS PGothic" pitchFamily="34" charset="-128"/>
                <a:cs typeface="Arial" panose="020B0604020202020204" pitchFamily="34" charset="0"/>
              </a:defRPr>
            </a:lvl3pPr>
            <a:lvl4pPr marL="1934216" indent="0" algn="l" rtl="0" eaLnBrk="0" fontAlgn="base" hangingPunct="0">
              <a:lnSpc>
                <a:spcPct val="119000"/>
              </a:lnSpc>
              <a:spcBef>
                <a:spcPct val="20000"/>
              </a:spcBef>
              <a:spcAft>
                <a:spcPct val="0"/>
              </a:spcAft>
              <a:buClr>
                <a:srgbClr val="75C8AE"/>
              </a:buClr>
              <a:buFont typeface="Verdana" pitchFamily="34" charset="0"/>
              <a:buNone/>
              <a:defRPr lang="en-US" altLang="en-US" sz="1800" dirty="0">
                <a:solidFill>
                  <a:srgbClr val="8197A6"/>
                </a:solidFill>
                <a:latin typeface="Arial" charset="0"/>
                <a:ea typeface="MS PGothic" pitchFamily="34" charset="-128"/>
                <a:cs typeface="Arial" charset="0"/>
              </a:defRPr>
            </a:lvl4pPr>
            <a:lvl5pPr marL="2510661" indent="0" algn="l" rtl="0" eaLnBrk="0" fontAlgn="base" hangingPunct="0">
              <a:lnSpc>
                <a:spcPct val="119000"/>
              </a:lnSpc>
              <a:spcBef>
                <a:spcPct val="20000"/>
              </a:spcBef>
              <a:spcAft>
                <a:spcPct val="0"/>
              </a:spcAft>
              <a:buClr>
                <a:srgbClr val="75C8AE"/>
              </a:buClr>
              <a:buFont typeface="Verdana" pitchFamily="34" charset="0"/>
              <a:buNone/>
              <a:defRPr lang="en-GB" altLang="en-US" sz="1800" dirty="0">
                <a:solidFill>
                  <a:srgbClr val="8197A6"/>
                </a:solidFill>
                <a:latin typeface="Arial" charset="0"/>
                <a:ea typeface="MS PGothic" pitchFamily="34" charset="-128"/>
                <a:cs typeface="Arial" charset="0"/>
              </a:defRPr>
            </a:lvl5pPr>
            <a:lvl6pPr marL="3356615" indent="-404264" algn="l" rtl="0" fontAlgn="base">
              <a:lnSpc>
                <a:spcPct val="119000"/>
              </a:lnSpc>
              <a:spcBef>
                <a:spcPct val="20000"/>
              </a:spcBef>
              <a:spcAft>
                <a:spcPct val="0"/>
              </a:spcAft>
              <a:buClr>
                <a:srgbClr val="75C8AE"/>
              </a:buClr>
              <a:buFont typeface="Verdana" pitchFamily="34" charset="0"/>
              <a:buChar char="–"/>
              <a:defRPr sz="1543">
                <a:solidFill>
                  <a:srgbClr val="E7E8E3"/>
                </a:solidFill>
                <a:latin typeface="Arial" panose="020B0604020202020204"/>
              </a:defRPr>
            </a:lvl6pPr>
            <a:lvl7pPr marL="3797630" indent="-404264" algn="l" rtl="0" fontAlgn="base">
              <a:lnSpc>
                <a:spcPct val="119000"/>
              </a:lnSpc>
              <a:spcBef>
                <a:spcPct val="20000"/>
              </a:spcBef>
              <a:spcAft>
                <a:spcPct val="0"/>
              </a:spcAft>
              <a:buClr>
                <a:srgbClr val="75C8AE"/>
              </a:buClr>
              <a:buFont typeface="Verdana" pitchFamily="34" charset="0"/>
              <a:buChar char="–"/>
              <a:defRPr sz="1543">
                <a:solidFill>
                  <a:srgbClr val="E7E8E3"/>
                </a:solidFill>
                <a:latin typeface="Arial" panose="020B0604020202020204"/>
              </a:defRPr>
            </a:lvl7pPr>
            <a:lvl8pPr marL="4238645" indent="-404264" algn="l" rtl="0" fontAlgn="base">
              <a:lnSpc>
                <a:spcPct val="119000"/>
              </a:lnSpc>
              <a:spcBef>
                <a:spcPct val="20000"/>
              </a:spcBef>
              <a:spcAft>
                <a:spcPct val="0"/>
              </a:spcAft>
              <a:buClr>
                <a:srgbClr val="75C8AE"/>
              </a:buClr>
              <a:buFont typeface="Verdana" pitchFamily="34" charset="0"/>
              <a:buChar char="–"/>
              <a:defRPr sz="1543">
                <a:solidFill>
                  <a:srgbClr val="E7E8E3"/>
                </a:solidFill>
                <a:latin typeface="Arial" panose="020B0604020202020204"/>
              </a:defRPr>
            </a:lvl8pPr>
            <a:lvl9pPr marL="4679660" indent="-404264" algn="l" rtl="0" fontAlgn="base">
              <a:lnSpc>
                <a:spcPct val="119000"/>
              </a:lnSpc>
              <a:spcBef>
                <a:spcPct val="20000"/>
              </a:spcBef>
              <a:spcAft>
                <a:spcPct val="0"/>
              </a:spcAft>
              <a:buClr>
                <a:srgbClr val="75C8AE"/>
              </a:buClr>
              <a:buFont typeface="Verdana" pitchFamily="34" charset="0"/>
              <a:buChar char="–"/>
              <a:defRPr sz="1543">
                <a:solidFill>
                  <a:srgbClr val="E7E8E3"/>
                </a:solidFill>
                <a:latin typeface="Arial" panose="020B0604020202020204"/>
              </a:defRPr>
            </a:lvl9pPr>
          </a:lstStyle>
          <a:p>
            <a:r>
              <a:rPr lang="en-US" sz="1600" b="1" u="sng" dirty="0">
                <a:solidFill>
                  <a:schemeClr val="bg1"/>
                </a:solidFill>
              </a:rPr>
              <a:t>Part 1 – Introduction</a:t>
            </a:r>
          </a:p>
          <a:p>
            <a:pPr marL="1067076" lvl="1" indent="-285750">
              <a:buFont typeface="Arial" panose="020B0604020202020204" pitchFamily="34" charset="0"/>
              <a:buChar char="•"/>
            </a:pPr>
            <a:r>
              <a:rPr lang="en-US" altLang="en-US" sz="1400" dirty="0">
                <a:solidFill>
                  <a:schemeClr val="tx1">
                    <a:lumMod val="25000"/>
                    <a:lumOff val="75000"/>
                  </a:schemeClr>
                </a:solidFill>
              </a:rPr>
              <a:t>Specificities of Universities Start-ups and SMEs</a:t>
            </a:r>
          </a:p>
          <a:p>
            <a:r>
              <a:rPr lang="en-GB" sz="1600" b="1" u="sng" dirty="0">
                <a:solidFill>
                  <a:schemeClr val="bg1"/>
                </a:solidFill>
              </a:rPr>
              <a:t>Part 2 - Generic objectives of PA/QA</a:t>
            </a:r>
          </a:p>
          <a:p>
            <a:pPr marL="1067076" lvl="1" indent="-285750">
              <a:buFont typeface="Arial" panose="020B0604020202020204" pitchFamily="34" charset="0"/>
              <a:buChar char="•"/>
            </a:pPr>
            <a:r>
              <a:rPr lang="en-US" sz="1400" dirty="0">
                <a:solidFill>
                  <a:srgbClr val="FFC000"/>
                </a:solidFill>
              </a:rPr>
              <a:t>ECSS domains, Mission Classification, Project Life Cycle</a:t>
            </a:r>
          </a:p>
          <a:p>
            <a:r>
              <a:rPr lang="en-GB" sz="1600" b="1" u="sng" dirty="0">
                <a:solidFill>
                  <a:schemeClr val="bg1"/>
                </a:solidFill>
              </a:rPr>
              <a:t>Part 3 – Q-10 and Q-20 disciplines during MAIT</a:t>
            </a:r>
            <a:endParaRPr lang="en-US" sz="1400" dirty="0">
              <a:solidFill>
                <a:schemeClr val="bg1"/>
              </a:solidFill>
            </a:endParaRPr>
          </a:p>
          <a:p>
            <a:pPr marL="1067076" lvl="1" indent="-285750">
              <a:buFont typeface="Arial" panose="020B0604020202020204" pitchFamily="34" charset="0"/>
              <a:buChar char="•"/>
            </a:pPr>
            <a:r>
              <a:rPr lang="en-US" sz="1400" dirty="0">
                <a:solidFill>
                  <a:srgbClr val="92D050"/>
                </a:solidFill>
              </a:rPr>
              <a:t>PA plan, Product/Quality Assurance contents </a:t>
            </a:r>
          </a:p>
          <a:p>
            <a:r>
              <a:rPr lang="en-US" sz="1600" b="1" u="sng" dirty="0">
                <a:solidFill>
                  <a:schemeClr val="bg1"/>
                </a:solidFill>
              </a:rPr>
              <a:t>Part 4 - </a:t>
            </a:r>
            <a:r>
              <a:rPr lang="en-GB" sz="1600" b="1" u="sng" dirty="0">
                <a:solidFill>
                  <a:schemeClr val="bg1"/>
                </a:solidFill>
              </a:rPr>
              <a:t>Qualification process activities before MAIT </a:t>
            </a:r>
            <a:endParaRPr lang="en-US" sz="1600" b="1" u="sng" dirty="0">
              <a:solidFill>
                <a:schemeClr val="bg1"/>
              </a:solidFill>
            </a:endParaRPr>
          </a:p>
          <a:p>
            <a:pPr marL="1067076" lvl="1" indent="-285750">
              <a:buFont typeface="Arial" panose="020B0604020202020204" pitchFamily="34" charset="0"/>
              <a:buChar char="•"/>
            </a:pPr>
            <a:r>
              <a:rPr lang="en-US" sz="1400" dirty="0">
                <a:solidFill>
                  <a:srgbClr val="00B050"/>
                </a:solidFill>
              </a:rPr>
              <a:t>EQSRs; CILs; </a:t>
            </a:r>
            <a:r>
              <a:rPr lang="en-GB" sz="1400" dirty="0">
                <a:solidFill>
                  <a:srgbClr val="00B050"/>
                </a:solidFill>
              </a:rPr>
              <a:t>Definitions of EM, QM, EQM, </a:t>
            </a:r>
            <a:r>
              <a:rPr lang="en-US" sz="1400" dirty="0">
                <a:solidFill>
                  <a:srgbClr val="00B050"/>
                </a:solidFill>
              </a:rPr>
              <a:t>PFM; RAMS aspect</a:t>
            </a:r>
            <a:endParaRPr lang="en-US" sz="1600" dirty="0">
              <a:solidFill>
                <a:srgbClr val="00B050"/>
              </a:solidFill>
            </a:endParaRPr>
          </a:p>
          <a:p>
            <a:r>
              <a:rPr lang="en-GB" sz="1600" b="1" u="sng" dirty="0">
                <a:solidFill>
                  <a:schemeClr val="bg1"/>
                </a:solidFill>
              </a:rPr>
              <a:t>Part 5 – PA/QA Activities during MAIT</a:t>
            </a:r>
          </a:p>
          <a:p>
            <a:pPr marL="1067076" lvl="1" indent="-285750">
              <a:buFont typeface="Arial" panose="020B0604020202020204" pitchFamily="34" charset="0"/>
              <a:buChar char="•"/>
            </a:pPr>
            <a:r>
              <a:rPr lang="en-US" altLang="en-US" sz="1400" dirty="0">
                <a:solidFill>
                  <a:srgbClr val="00B0F0"/>
                </a:solidFill>
              </a:rPr>
              <a:t>Manufacturing Readiness Reviews MRRs and IRRs</a:t>
            </a:r>
          </a:p>
          <a:p>
            <a:pPr marL="1067076" lvl="1" indent="-285750">
              <a:buFont typeface="Arial" panose="020B0604020202020204" pitchFamily="34" charset="0"/>
              <a:buChar char="•"/>
            </a:pPr>
            <a:r>
              <a:rPr lang="en-US" altLang="en-US" sz="1400" dirty="0">
                <a:solidFill>
                  <a:srgbClr val="00B0F0"/>
                </a:solidFill>
              </a:rPr>
              <a:t>Inspections KIPs and MIPs</a:t>
            </a:r>
          </a:p>
          <a:p>
            <a:pPr marL="1067076" lvl="1" indent="-285750">
              <a:buFont typeface="Arial" panose="020B0604020202020204" pitchFamily="34" charset="0"/>
              <a:buChar char="•"/>
            </a:pPr>
            <a:r>
              <a:rPr lang="en-US" altLang="en-US" sz="1400" dirty="0">
                <a:solidFill>
                  <a:srgbClr val="00B0F0"/>
                </a:solidFill>
              </a:rPr>
              <a:t>Traceability, configuration, documentation</a:t>
            </a:r>
          </a:p>
          <a:p>
            <a:pPr marL="1067076" lvl="1" indent="-285750">
              <a:buFont typeface="Arial" panose="020B0604020202020204" pitchFamily="34" charset="0"/>
              <a:buChar char="•"/>
            </a:pPr>
            <a:r>
              <a:rPr lang="en-US" altLang="en-US" sz="1400" dirty="0">
                <a:solidFill>
                  <a:srgbClr val="00B0F0"/>
                </a:solidFill>
              </a:rPr>
              <a:t>NCRs and NRBs </a:t>
            </a:r>
          </a:p>
          <a:p>
            <a:pPr marL="1067076" lvl="1" indent="-285750">
              <a:buFont typeface="Arial" panose="020B0604020202020204" pitchFamily="34" charset="0"/>
              <a:buChar char="•"/>
            </a:pPr>
            <a:r>
              <a:rPr lang="en-US" altLang="en-US" sz="1400" dirty="0">
                <a:solidFill>
                  <a:srgbClr val="00B0F0"/>
                </a:solidFill>
              </a:rPr>
              <a:t>Test reviews TRRs / PTRs / TRBs</a:t>
            </a:r>
          </a:p>
          <a:p>
            <a:r>
              <a:rPr lang="en-GB" sz="1400" b="1" u="sng" dirty="0">
                <a:solidFill>
                  <a:schemeClr val="bg1"/>
                </a:solidFill>
              </a:rPr>
              <a:t>Part 6 – Example of project developments with SMEs</a:t>
            </a:r>
          </a:p>
          <a:p>
            <a:pPr marL="1067076" lvl="1" indent="-285750">
              <a:buFont typeface="Arial" panose="020B0604020202020204" pitchFamily="34" charset="0"/>
              <a:buChar char="•"/>
            </a:pPr>
            <a:r>
              <a:rPr lang="en-US" altLang="en-US" sz="1400" dirty="0">
                <a:solidFill>
                  <a:srgbClr val="FFC000"/>
                </a:solidFill>
              </a:rPr>
              <a:t>PRODEX cases, GSTP cases with low TRLs, HRE developments, Greek National Program KIP/TRR examples</a:t>
            </a:r>
            <a:r>
              <a:rPr lang="en-US" altLang="en-US" sz="1400" dirty="0">
                <a:solidFill>
                  <a:schemeClr val="bg1"/>
                </a:solidFill>
              </a:rPr>
              <a:t>.</a:t>
            </a:r>
          </a:p>
          <a:p>
            <a:r>
              <a:rPr lang="en-GB" sz="1400" b="1" u="sng" dirty="0">
                <a:solidFill>
                  <a:schemeClr val="bg1"/>
                </a:solidFill>
              </a:rPr>
              <a:t>Part 7 – Conclusion</a:t>
            </a:r>
          </a:p>
          <a:p>
            <a:pPr marL="1067076" lvl="1" indent="-285750">
              <a:buFont typeface="Arial" panose="020B0604020202020204" pitchFamily="34" charset="0"/>
              <a:buChar char="•"/>
            </a:pPr>
            <a:r>
              <a:rPr lang="en-US" altLang="en-US" sz="1400" dirty="0">
                <a:solidFill>
                  <a:schemeClr val="bg1"/>
                </a:solidFill>
              </a:rPr>
              <a:t>Q&amp;A</a:t>
            </a:r>
          </a:p>
          <a:p>
            <a:endParaRPr lang="en-US" altLang="en-US" sz="1400" dirty="0">
              <a:solidFill>
                <a:schemeClr val="bg1"/>
              </a:solidFill>
            </a:endParaRPr>
          </a:p>
          <a:p>
            <a:endParaRPr lang="en-US" altLang="en-US" sz="1400" dirty="0">
              <a:solidFill>
                <a:schemeClr val="bg1"/>
              </a:solidFill>
            </a:endParaRPr>
          </a:p>
          <a:p>
            <a:endParaRPr lang="en-GB" sz="1600" u="sng" dirty="0">
              <a:solidFill>
                <a:srgbClr val="003249"/>
              </a:solidFill>
            </a:endParaRPr>
          </a:p>
        </p:txBody>
      </p:sp>
    </p:spTree>
    <p:extLst>
      <p:ext uri="{BB962C8B-B14F-4D97-AF65-F5344CB8AC3E}">
        <p14:creationId xmlns:p14="http://schemas.microsoft.com/office/powerpoint/2010/main" val="13672878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E341B-8366-5537-4B3C-7A6978B70DFB}"/>
              </a:ext>
            </a:extLst>
          </p:cNvPr>
          <p:cNvSpPr>
            <a:spLocks noGrp="1"/>
          </p:cNvSpPr>
          <p:nvPr>
            <p:ph type="title"/>
          </p:nvPr>
        </p:nvSpPr>
        <p:spPr/>
        <p:txBody>
          <a:bodyPr/>
          <a:lstStyle/>
          <a:p>
            <a:r>
              <a:rPr lang="en-GB" dirty="0"/>
              <a:t>4. Importance of TRR and PTR during MAIT</a:t>
            </a:r>
          </a:p>
        </p:txBody>
      </p:sp>
      <p:sp>
        <p:nvSpPr>
          <p:cNvPr id="4" name="Content Placeholder 2">
            <a:extLst>
              <a:ext uri="{FF2B5EF4-FFF2-40B4-BE49-F238E27FC236}">
                <a16:creationId xmlns:a16="http://schemas.microsoft.com/office/drawing/2014/main" id="{1C814C7C-D096-BE5B-DFE3-0EC620FEE02C}"/>
              </a:ext>
            </a:extLst>
          </p:cNvPr>
          <p:cNvSpPr>
            <a:spLocks noGrp="1"/>
          </p:cNvSpPr>
          <p:nvPr>
            <p:ph idx="1"/>
          </p:nvPr>
        </p:nvSpPr>
        <p:spPr>
          <a:xfrm>
            <a:off x="219075" y="882650"/>
            <a:ext cx="11764963" cy="5327650"/>
          </a:xfrm>
        </p:spPr>
        <p:txBody>
          <a:bodyPr/>
          <a:lstStyle/>
          <a:p>
            <a:pPr>
              <a:lnSpc>
                <a:spcPct val="120000"/>
              </a:lnSpc>
              <a:spcAft>
                <a:spcPts val="1200"/>
              </a:spcAft>
            </a:pPr>
            <a:r>
              <a:rPr lang="en-GB" altLang="en-US" sz="2400" b="1" dirty="0">
                <a:solidFill>
                  <a:schemeClr val="bg1"/>
                </a:solidFill>
              </a:rPr>
              <a:t>Test Readiness Review (TRR)</a:t>
            </a:r>
          </a:p>
          <a:p>
            <a:pPr marL="1460963" lvl="1" indent="-380990">
              <a:lnSpc>
                <a:spcPct val="120000"/>
              </a:lnSpc>
              <a:spcAft>
                <a:spcPts val="1200"/>
              </a:spcAft>
              <a:buFont typeface="Arial" panose="020B0604020202020204" pitchFamily="34" charset="0"/>
              <a:buChar char="•"/>
            </a:pPr>
            <a:r>
              <a:rPr lang="en-GB" altLang="en-US" dirty="0">
                <a:solidFill>
                  <a:schemeClr val="bg1"/>
                </a:solidFill>
              </a:rPr>
              <a:t>Does the test facilities </a:t>
            </a:r>
            <a:r>
              <a:rPr lang="en-US" dirty="0">
                <a:solidFill>
                  <a:schemeClr val="bg1"/>
                </a:solidFill>
              </a:rPr>
              <a:t>meet the test requirements?</a:t>
            </a:r>
            <a:endParaRPr lang="en-GB" altLang="en-US" dirty="0">
              <a:solidFill>
                <a:schemeClr val="bg1"/>
              </a:solidFill>
            </a:endParaRPr>
          </a:p>
          <a:p>
            <a:pPr marL="1460963" lvl="1" indent="-380990">
              <a:lnSpc>
                <a:spcPct val="120000"/>
              </a:lnSpc>
              <a:spcAft>
                <a:spcPts val="1200"/>
              </a:spcAft>
              <a:buFont typeface="Arial" panose="020B0604020202020204" pitchFamily="34" charset="0"/>
              <a:buChar char="•"/>
            </a:pPr>
            <a:r>
              <a:rPr lang="en-GB" altLang="en-US" dirty="0">
                <a:solidFill>
                  <a:schemeClr val="bg1"/>
                </a:solidFill>
              </a:rPr>
              <a:t>Are test procedures ready and formally released?</a:t>
            </a:r>
          </a:p>
          <a:p>
            <a:pPr marL="1460963" lvl="1" indent="-380990">
              <a:lnSpc>
                <a:spcPct val="120000"/>
              </a:lnSpc>
              <a:spcAft>
                <a:spcPts val="1200"/>
              </a:spcAft>
              <a:buFont typeface="Arial" panose="020B0604020202020204" pitchFamily="34" charset="0"/>
              <a:buChar char="•"/>
            </a:pPr>
            <a:r>
              <a:rPr lang="en-GB" altLang="en-US" dirty="0">
                <a:solidFill>
                  <a:schemeClr val="bg1"/>
                </a:solidFill>
              </a:rPr>
              <a:t>Is the unit under test configuration complete?</a:t>
            </a:r>
          </a:p>
          <a:p>
            <a:pPr marL="1460963" lvl="1" indent="-380990">
              <a:lnSpc>
                <a:spcPct val="120000"/>
              </a:lnSpc>
              <a:spcAft>
                <a:spcPts val="1200"/>
              </a:spcAft>
              <a:buFont typeface="Arial" panose="020B0604020202020204" pitchFamily="34" charset="0"/>
              <a:buChar char="•"/>
            </a:pPr>
            <a:r>
              <a:rPr lang="en-GB" altLang="en-US" dirty="0">
                <a:solidFill>
                  <a:schemeClr val="bg1"/>
                </a:solidFill>
              </a:rPr>
              <a:t>Is all test equipment calibrated?</a:t>
            </a:r>
          </a:p>
          <a:p>
            <a:pPr marL="1460963" lvl="1" indent="-380990">
              <a:lnSpc>
                <a:spcPct val="120000"/>
              </a:lnSpc>
              <a:spcAft>
                <a:spcPts val="1200"/>
              </a:spcAft>
              <a:buFont typeface="Arial" panose="020B0604020202020204" pitchFamily="34" charset="0"/>
              <a:buChar char="•"/>
            </a:pPr>
            <a:r>
              <a:rPr lang="en-GB" altLang="en-US" dirty="0">
                <a:solidFill>
                  <a:schemeClr val="bg1"/>
                </a:solidFill>
              </a:rPr>
              <a:t>Have all open anomalies been processed?</a:t>
            </a:r>
          </a:p>
          <a:p>
            <a:pPr marL="1460963" lvl="1" indent="-380990">
              <a:lnSpc>
                <a:spcPct val="120000"/>
              </a:lnSpc>
              <a:spcAft>
                <a:spcPts val="1200"/>
              </a:spcAft>
              <a:buFont typeface="Arial" panose="020B0604020202020204" pitchFamily="34" charset="0"/>
              <a:buChar char="•"/>
            </a:pPr>
            <a:r>
              <a:rPr lang="en-GB" altLang="en-US" dirty="0">
                <a:solidFill>
                  <a:schemeClr val="bg1"/>
                </a:solidFill>
              </a:rPr>
              <a:t>What are the open work items ? (open state of the activities)</a:t>
            </a:r>
          </a:p>
          <a:p>
            <a:endParaRPr lang="en-GB" dirty="0"/>
          </a:p>
        </p:txBody>
      </p:sp>
    </p:spTree>
    <p:extLst>
      <p:ext uri="{BB962C8B-B14F-4D97-AF65-F5344CB8AC3E}">
        <p14:creationId xmlns:p14="http://schemas.microsoft.com/office/powerpoint/2010/main" val="14503005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451" y="193737"/>
            <a:ext cx="9566461" cy="584775"/>
          </a:xfrm>
        </p:spPr>
        <p:txBody>
          <a:bodyPr/>
          <a:lstStyle/>
          <a:p>
            <a:r>
              <a:rPr lang="en-GB" sz="3200" dirty="0"/>
              <a:t>4. Importance of TRR and PTR during MAIT</a:t>
            </a:r>
            <a:endParaRPr lang="en-GB" dirty="0"/>
          </a:p>
        </p:txBody>
      </p:sp>
      <p:sp>
        <p:nvSpPr>
          <p:cNvPr id="3" name="Content Placeholder 2"/>
          <p:cNvSpPr>
            <a:spLocks noGrp="1"/>
          </p:cNvSpPr>
          <p:nvPr>
            <p:ph idx="1"/>
          </p:nvPr>
        </p:nvSpPr>
        <p:spPr/>
        <p:txBody>
          <a:bodyPr/>
          <a:lstStyle/>
          <a:p>
            <a:pPr>
              <a:lnSpc>
                <a:spcPct val="120000"/>
              </a:lnSpc>
              <a:spcAft>
                <a:spcPts val="1200"/>
              </a:spcAft>
            </a:pPr>
            <a:r>
              <a:rPr lang="en-GB" altLang="en-US" sz="2400" b="1" dirty="0">
                <a:solidFill>
                  <a:schemeClr val="bg1"/>
                </a:solidFill>
              </a:rPr>
              <a:t>Post Test Review (PTR)</a:t>
            </a:r>
          </a:p>
          <a:p>
            <a:pPr marL="1460963" lvl="1" indent="-380990">
              <a:lnSpc>
                <a:spcPct val="120000"/>
              </a:lnSpc>
              <a:spcAft>
                <a:spcPts val="1200"/>
              </a:spcAft>
              <a:buFont typeface="Arial" panose="020B0604020202020204" pitchFamily="34" charset="0"/>
              <a:buChar char="•"/>
            </a:pPr>
            <a:r>
              <a:rPr lang="en-GB" altLang="en-US" sz="2000" dirty="0">
                <a:solidFill>
                  <a:schemeClr val="bg1"/>
                </a:solidFill>
              </a:rPr>
              <a:t>Is the as-run complete?</a:t>
            </a:r>
          </a:p>
          <a:p>
            <a:pPr marL="1460963" lvl="1" indent="-380990">
              <a:lnSpc>
                <a:spcPct val="120000"/>
              </a:lnSpc>
              <a:spcAft>
                <a:spcPts val="1200"/>
              </a:spcAft>
              <a:buFont typeface="Arial" panose="020B0604020202020204" pitchFamily="34" charset="0"/>
              <a:buChar char="•"/>
            </a:pPr>
            <a:r>
              <a:rPr lang="en-GB" altLang="en-US" sz="2000" dirty="0">
                <a:solidFill>
                  <a:schemeClr val="bg1"/>
                </a:solidFill>
              </a:rPr>
              <a:t>Have all variations been red-marked/recorded in process variation sheet?</a:t>
            </a:r>
          </a:p>
          <a:p>
            <a:pPr marL="1460963" lvl="1" indent="-380990">
              <a:lnSpc>
                <a:spcPct val="120000"/>
              </a:lnSpc>
              <a:spcAft>
                <a:spcPts val="1200"/>
              </a:spcAft>
              <a:buFont typeface="Arial" panose="020B0604020202020204" pitchFamily="34" charset="0"/>
              <a:buChar char="•"/>
            </a:pPr>
            <a:r>
              <a:rPr lang="en-GB" altLang="en-US" sz="2000" dirty="0">
                <a:solidFill>
                  <a:schemeClr val="bg1"/>
                </a:solidFill>
              </a:rPr>
              <a:t>Are all NCRs formally tracked?</a:t>
            </a:r>
          </a:p>
          <a:p>
            <a:pPr marL="1460963" lvl="1" indent="-380990">
              <a:lnSpc>
                <a:spcPct val="120000"/>
              </a:lnSpc>
              <a:spcAft>
                <a:spcPts val="1200"/>
              </a:spcAft>
              <a:buFont typeface="Arial" panose="020B0604020202020204" pitchFamily="34" charset="0"/>
              <a:buChar char="•"/>
            </a:pPr>
            <a:r>
              <a:rPr lang="en-GB" altLang="en-US" sz="2000" dirty="0">
                <a:solidFill>
                  <a:schemeClr val="bg1"/>
                </a:solidFill>
              </a:rPr>
              <a:t>Have test objectives been met?</a:t>
            </a:r>
          </a:p>
          <a:p>
            <a:pPr marL="1460963" lvl="1" indent="-380990">
              <a:lnSpc>
                <a:spcPct val="120000"/>
              </a:lnSpc>
              <a:spcAft>
                <a:spcPts val="1200"/>
              </a:spcAft>
              <a:buFont typeface="Arial" panose="020B0604020202020204" pitchFamily="34" charset="0"/>
              <a:buChar char="•"/>
            </a:pPr>
            <a:r>
              <a:rPr lang="en-US" altLang="en-US" sz="2000" dirty="0">
                <a:solidFill>
                  <a:schemeClr val="bg1"/>
                </a:solidFill>
              </a:rPr>
              <a:t>Can the test set-up be broken?</a:t>
            </a:r>
          </a:p>
          <a:p>
            <a:pPr marL="1460963" lvl="1" indent="-380990">
              <a:lnSpc>
                <a:spcPct val="120000"/>
              </a:lnSpc>
              <a:spcAft>
                <a:spcPts val="1200"/>
              </a:spcAft>
              <a:buFont typeface="Arial" panose="020B0604020202020204" pitchFamily="34" charset="0"/>
              <a:buChar char="•"/>
            </a:pPr>
            <a:r>
              <a:rPr lang="en-US" altLang="en-US" sz="2000" dirty="0">
                <a:solidFill>
                  <a:schemeClr val="bg1"/>
                </a:solidFill>
              </a:rPr>
              <a:t>Can next test start?</a:t>
            </a:r>
            <a:endParaRPr lang="en-GB" altLang="en-US" sz="2000" dirty="0">
              <a:solidFill>
                <a:schemeClr val="bg1"/>
              </a:solidFill>
            </a:endParaRPr>
          </a:p>
          <a:p>
            <a:endParaRPr lang="en-GB" dirty="0"/>
          </a:p>
        </p:txBody>
      </p:sp>
    </p:spTree>
    <p:extLst>
      <p:ext uri="{BB962C8B-B14F-4D97-AF65-F5344CB8AC3E}">
        <p14:creationId xmlns:p14="http://schemas.microsoft.com/office/powerpoint/2010/main" val="23962387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ED576-7636-6651-1269-998B45216F10}"/>
              </a:ext>
            </a:extLst>
          </p:cNvPr>
          <p:cNvSpPr>
            <a:spLocks noGrp="1"/>
          </p:cNvSpPr>
          <p:nvPr>
            <p:ph type="title"/>
          </p:nvPr>
        </p:nvSpPr>
        <p:spPr>
          <a:xfrm>
            <a:off x="216000" y="175790"/>
            <a:ext cx="10108800" cy="523220"/>
          </a:xfrm>
        </p:spPr>
        <p:txBody>
          <a:bodyPr/>
          <a:lstStyle/>
          <a:p>
            <a:r>
              <a:rPr lang="en-GB" sz="2800" dirty="0"/>
              <a:t>4. Importance of TRR and PTR during MAIT</a:t>
            </a:r>
            <a:endParaRPr lang="en-GB" dirty="0"/>
          </a:p>
        </p:txBody>
      </p:sp>
      <p:sp>
        <p:nvSpPr>
          <p:cNvPr id="4" name="Content Placeholder 2">
            <a:extLst>
              <a:ext uri="{FF2B5EF4-FFF2-40B4-BE49-F238E27FC236}">
                <a16:creationId xmlns:a16="http://schemas.microsoft.com/office/drawing/2014/main" id="{7B250262-1768-95D4-C274-8BCD4266C1AB}"/>
              </a:ext>
            </a:extLst>
          </p:cNvPr>
          <p:cNvSpPr txBox="1">
            <a:spLocks noGrp="1"/>
          </p:cNvSpPr>
          <p:nvPr>
            <p:ph idx="1"/>
          </p:nvPr>
        </p:nvSpPr>
        <p:spPr>
          <a:xfrm>
            <a:off x="219075" y="882650"/>
            <a:ext cx="11764963" cy="5327650"/>
          </a:xfrm>
          <a:prstGeom prst="rect">
            <a:avLst/>
          </a:prstGeom>
          <a:no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b="1" dirty="0">
                <a:solidFill>
                  <a:schemeClr val="bg1"/>
                </a:solidFill>
              </a:rPr>
              <a:t>Test Review Board (TRB) </a:t>
            </a:r>
          </a:p>
          <a:p>
            <a:pPr marL="0" indent="0">
              <a:buNone/>
            </a:pPr>
            <a:endParaRPr lang="en-US" sz="2400" b="1" dirty="0">
              <a:solidFill>
                <a:schemeClr val="bg1"/>
              </a:solidFill>
            </a:endParaRPr>
          </a:p>
          <a:p>
            <a:pPr marL="0" indent="0">
              <a:buNone/>
            </a:pPr>
            <a:r>
              <a:rPr lang="en-GB" sz="2000" dirty="0">
                <a:solidFill>
                  <a:schemeClr val="bg1"/>
                </a:solidFill>
              </a:rPr>
              <a:t>Held to review all results and conclude on:</a:t>
            </a:r>
          </a:p>
          <a:p>
            <a:pPr marL="0" indent="0">
              <a:buNone/>
            </a:pPr>
            <a:endParaRPr lang="en-GB" sz="2000" dirty="0">
              <a:solidFill>
                <a:schemeClr val="bg1"/>
              </a:solidFill>
            </a:endParaRPr>
          </a:p>
          <a:p>
            <a:pPr marL="1460963" lvl="1" indent="-380990">
              <a:lnSpc>
                <a:spcPct val="120000"/>
              </a:lnSpc>
              <a:spcAft>
                <a:spcPts val="1200"/>
              </a:spcAft>
              <a:buFont typeface="Arial" panose="020B0604020202020204" pitchFamily="34" charset="0"/>
              <a:buChar char="•"/>
            </a:pPr>
            <a:r>
              <a:rPr lang="en-GB" sz="2000" dirty="0">
                <a:solidFill>
                  <a:schemeClr val="bg1"/>
                </a:solidFill>
                <a:latin typeface="Arial" panose="020B0604020202020204" pitchFamily="34" charset="0"/>
                <a:cs typeface="Arial" panose="020B0604020202020204" pitchFamily="34" charset="0"/>
              </a:rPr>
              <a:t>Test completeness (test data availability and data storage ?)</a:t>
            </a:r>
          </a:p>
          <a:p>
            <a:pPr marL="1460963" lvl="1" indent="-380990">
              <a:lnSpc>
                <a:spcPct val="120000"/>
              </a:lnSpc>
              <a:spcAft>
                <a:spcPts val="1200"/>
              </a:spcAft>
              <a:buFont typeface="Arial" panose="020B0604020202020204" pitchFamily="34" charset="0"/>
              <a:buChar char="•"/>
            </a:pPr>
            <a:r>
              <a:rPr lang="en-GB" sz="2000" dirty="0">
                <a:solidFill>
                  <a:schemeClr val="bg1"/>
                </a:solidFill>
                <a:latin typeface="Arial" panose="020B0604020202020204" pitchFamily="34" charset="0"/>
                <a:cs typeface="Arial" panose="020B0604020202020204" pitchFamily="34" charset="0"/>
              </a:rPr>
              <a:t>Achievement of objectives (success criteria fulfilled ?)</a:t>
            </a:r>
          </a:p>
          <a:p>
            <a:pPr marL="1460963" lvl="1" indent="-380990">
              <a:lnSpc>
                <a:spcPct val="120000"/>
              </a:lnSpc>
              <a:spcAft>
                <a:spcPts val="1200"/>
              </a:spcAft>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Lessons learned (NCRs closures, potential RFDs to be issued ?)</a:t>
            </a:r>
            <a:endParaRPr lang="en-GB"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32502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D51CB-7ACF-8150-85A8-F94051D15B2F}"/>
              </a:ext>
            </a:extLst>
          </p:cNvPr>
          <p:cNvSpPr>
            <a:spLocks noGrp="1"/>
          </p:cNvSpPr>
          <p:nvPr>
            <p:ph type="title"/>
          </p:nvPr>
        </p:nvSpPr>
        <p:spPr/>
        <p:txBody>
          <a:bodyPr/>
          <a:lstStyle/>
          <a:p>
            <a:r>
              <a:rPr lang="en-GB" dirty="0"/>
              <a:t>VI. Case  studies</a:t>
            </a:r>
          </a:p>
        </p:txBody>
      </p:sp>
      <p:sp>
        <p:nvSpPr>
          <p:cNvPr id="3" name="Content Placeholder 2">
            <a:extLst>
              <a:ext uri="{FF2B5EF4-FFF2-40B4-BE49-F238E27FC236}">
                <a16:creationId xmlns:a16="http://schemas.microsoft.com/office/drawing/2014/main" id="{D0DC9B74-A594-55BF-071A-951D09B4BD7E}"/>
              </a:ext>
            </a:extLst>
          </p:cNvPr>
          <p:cNvSpPr>
            <a:spLocks noGrp="1"/>
          </p:cNvSpPr>
          <p:nvPr>
            <p:ph idx="1"/>
          </p:nvPr>
        </p:nvSpPr>
        <p:spPr/>
        <p:txBody>
          <a:bodyPr/>
          <a:lstStyle/>
          <a:p>
            <a:r>
              <a:rPr lang="en-GB" dirty="0">
                <a:solidFill>
                  <a:schemeClr val="bg1"/>
                </a:solidFill>
              </a:rPr>
              <a:t>o	Highlights of examples of Product Assurance in action for GSTPs developments and PRODEX instruments.</a:t>
            </a:r>
          </a:p>
          <a:p>
            <a:r>
              <a:rPr lang="en-GB" dirty="0">
                <a:solidFill>
                  <a:schemeClr val="bg1"/>
                </a:solidFill>
              </a:rPr>
              <a:t>see the previous examples of EQSRs, CILs, TRR and PTR reviews , and NCRs management during MAIT.</a:t>
            </a:r>
          </a:p>
          <a:p>
            <a:endParaRPr lang="en-GB" dirty="0">
              <a:solidFill>
                <a:schemeClr val="bg1"/>
              </a:solidFill>
            </a:endParaRPr>
          </a:p>
          <a:p>
            <a:endParaRPr lang="en-GB" dirty="0">
              <a:solidFill>
                <a:schemeClr val="bg1"/>
              </a:solidFill>
            </a:endParaRPr>
          </a:p>
          <a:p>
            <a:r>
              <a:rPr lang="en-GB" dirty="0">
                <a:solidFill>
                  <a:schemeClr val="bg1"/>
                </a:solidFill>
              </a:rPr>
              <a:t>o	PA added value for the successful sub-systems developments, showcase the impact of Product Assurance on mission outcomes</a:t>
            </a:r>
          </a:p>
          <a:p>
            <a:pPr marL="1700671" lvl="2" indent="-342900">
              <a:buFont typeface="+mj-lt"/>
              <a:buAutoNum type="arabicPeriod"/>
            </a:pPr>
            <a:r>
              <a:rPr lang="en-GB" dirty="0">
                <a:solidFill>
                  <a:srgbClr val="6DCFF6"/>
                </a:solidFill>
              </a:rPr>
              <a:t>MAIT support during testing with TRRs/PTRs/TRBs (</a:t>
            </a:r>
            <a:r>
              <a:rPr lang="en-GB" dirty="0" err="1">
                <a:solidFill>
                  <a:srgbClr val="6DCFF6"/>
                </a:solidFill>
              </a:rPr>
              <a:t>e.g</a:t>
            </a:r>
            <a:r>
              <a:rPr lang="en-GB" dirty="0">
                <a:solidFill>
                  <a:srgbClr val="6DCFF6"/>
                </a:solidFill>
              </a:rPr>
              <a:t> </a:t>
            </a:r>
            <a:r>
              <a:rPr lang="en-GB" dirty="0" err="1">
                <a:solidFill>
                  <a:srgbClr val="6DCFF6"/>
                </a:solidFill>
              </a:rPr>
              <a:t>SPEXone</a:t>
            </a:r>
            <a:r>
              <a:rPr lang="en-GB" dirty="0">
                <a:solidFill>
                  <a:srgbClr val="6DCFF6"/>
                </a:solidFill>
              </a:rPr>
              <a:t> optical instrument)</a:t>
            </a:r>
          </a:p>
          <a:p>
            <a:pPr marL="1700671" lvl="2" indent="-342900">
              <a:buFont typeface="+mj-lt"/>
              <a:buAutoNum type="arabicPeriod"/>
            </a:pPr>
            <a:r>
              <a:rPr lang="en-GB" dirty="0">
                <a:solidFill>
                  <a:srgbClr val="6DCFF6"/>
                </a:solidFill>
              </a:rPr>
              <a:t>TRL development for GSTP (</a:t>
            </a:r>
            <a:r>
              <a:rPr lang="en-GB" dirty="0" err="1">
                <a:solidFill>
                  <a:srgbClr val="6DCFF6"/>
                </a:solidFill>
              </a:rPr>
              <a:t>e.g</a:t>
            </a:r>
            <a:r>
              <a:rPr lang="en-GB" dirty="0">
                <a:solidFill>
                  <a:srgbClr val="6DCFF6"/>
                </a:solidFill>
              </a:rPr>
              <a:t> robotic manipulator)</a:t>
            </a:r>
          </a:p>
          <a:p>
            <a:pPr marL="1643521" lvl="2" indent="-285750">
              <a:buFont typeface="Arial" panose="020B0604020202020204" pitchFamily="34" charset="0"/>
              <a:buChar char="•"/>
            </a:pPr>
            <a:endParaRPr lang="en-GB" dirty="0">
              <a:solidFill>
                <a:schemeClr val="bg1"/>
              </a:solidFill>
            </a:endParaRPr>
          </a:p>
          <a:p>
            <a:r>
              <a:rPr lang="en-GB" dirty="0">
                <a:solidFill>
                  <a:schemeClr val="bg1"/>
                </a:solidFill>
              </a:rPr>
              <a:t>Product Assurance is a key determinant factor for mission success ; it is a very important element toward a robust PA design, an adequate QA managed MAIT, a suitable properly qualified Product, and a successful mission.</a:t>
            </a:r>
          </a:p>
          <a:p>
            <a:endParaRPr lang="en-GB" dirty="0"/>
          </a:p>
        </p:txBody>
      </p:sp>
    </p:spTree>
    <p:extLst>
      <p:ext uri="{BB962C8B-B14F-4D97-AF65-F5344CB8AC3E}">
        <p14:creationId xmlns:p14="http://schemas.microsoft.com/office/powerpoint/2010/main" val="19949962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FAAE0-16F2-A4BA-93BE-45EBD0B5DB25}"/>
              </a:ext>
            </a:extLst>
          </p:cNvPr>
          <p:cNvSpPr>
            <a:spLocks noGrp="1"/>
          </p:cNvSpPr>
          <p:nvPr>
            <p:ph type="title"/>
          </p:nvPr>
        </p:nvSpPr>
        <p:spPr>
          <a:xfrm>
            <a:off x="216000" y="-70431"/>
            <a:ext cx="10108800" cy="1015663"/>
          </a:xfrm>
        </p:spPr>
        <p:txBody>
          <a:bodyPr/>
          <a:lstStyle/>
          <a:p>
            <a:r>
              <a:rPr lang="en-GB" dirty="0">
                <a:solidFill>
                  <a:srgbClr val="7030A0"/>
                </a:solidFill>
              </a:rPr>
              <a:t>Example 1 of MAIT support during testing with TRRs/PTRs/TRBs</a:t>
            </a:r>
          </a:p>
        </p:txBody>
      </p:sp>
      <p:sp>
        <p:nvSpPr>
          <p:cNvPr id="3" name="Content Placeholder 2">
            <a:extLst>
              <a:ext uri="{FF2B5EF4-FFF2-40B4-BE49-F238E27FC236}">
                <a16:creationId xmlns:a16="http://schemas.microsoft.com/office/drawing/2014/main" id="{45246C34-1916-FF10-90A2-CB4D9F2C011F}"/>
              </a:ext>
            </a:extLst>
          </p:cNvPr>
          <p:cNvSpPr>
            <a:spLocks noGrp="1"/>
          </p:cNvSpPr>
          <p:nvPr>
            <p:ph idx="1"/>
          </p:nvPr>
        </p:nvSpPr>
        <p:spPr/>
        <p:txBody>
          <a:bodyPr/>
          <a:lstStyle/>
          <a:p>
            <a:endParaRPr lang="en-GB" dirty="0"/>
          </a:p>
          <a:p>
            <a:endParaRPr lang="en-GB" dirty="0"/>
          </a:p>
          <a:p>
            <a:r>
              <a:rPr lang="en-GB" dirty="0">
                <a:solidFill>
                  <a:schemeClr val="bg1"/>
                </a:solidFill>
              </a:rPr>
              <a:t>With </a:t>
            </a:r>
            <a:r>
              <a:rPr lang="en-GB" u="sng" dirty="0">
                <a:solidFill>
                  <a:srgbClr val="FFC000"/>
                </a:solidFill>
              </a:rPr>
              <a:t>checklist and templates of TRRs and PTRs </a:t>
            </a:r>
            <a:r>
              <a:rPr lang="en-GB" dirty="0">
                <a:solidFill>
                  <a:schemeClr val="bg1"/>
                </a:solidFill>
              </a:rPr>
              <a:t>for PRODEX scientific equipment projects (for Science projects):</a:t>
            </a:r>
          </a:p>
          <a:p>
            <a:endParaRPr lang="en-GB" dirty="0">
              <a:solidFill>
                <a:schemeClr val="bg1"/>
              </a:solidFill>
            </a:endParaRPr>
          </a:p>
          <a:p>
            <a:pPr marL="285750" indent="-285750">
              <a:buFont typeface="Arial" panose="020B0604020202020204" pitchFamily="34" charset="0"/>
              <a:buChar char="•"/>
            </a:pPr>
            <a:r>
              <a:rPr lang="en-GB" dirty="0">
                <a:solidFill>
                  <a:schemeClr val="bg1"/>
                </a:solidFill>
              </a:rPr>
              <a:t>For EMC tests</a:t>
            </a:r>
          </a:p>
          <a:p>
            <a:pPr marL="285750" indent="-285750">
              <a:buFont typeface="Arial" panose="020B0604020202020204" pitchFamily="34" charset="0"/>
              <a:buChar char="•"/>
            </a:pPr>
            <a:endParaRPr lang="en-GB" dirty="0">
              <a:solidFill>
                <a:schemeClr val="bg1"/>
              </a:solidFill>
            </a:endParaRPr>
          </a:p>
          <a:p>
            <a:pPr marL="285750" indent="-285750">
              <a:buFont typeface="Arial" panose="020B0604020202020204" pitchFamily="34" charset="0"/>
              <a:buChar char="•"/>
            </a:pPr>
            <a:r>
              <a:rPr lang="en-GB" dirty="0">
                <a:solidFill>
                  <a:schemeClr val="bg1"/>
                </a:solidFill>
              </a:rPr>
              <a:t>For Vibration and shock tests (launcher </a:t>
            </a:r>
            <a:r>
              <a:rPr lang="en-GB" dirty="0" err="1">
                <a:solidFill>
                  <a:schemeClr val="bg1"/>
                </a:solidFill>
              </a:rPr>
              <a:t>reqs</a:t>
            </a:r>
            <a:r>
              <a:rPr lang="en-GB" dirty="0">
                <a:solidFill>
                  <a:schemeClr val="bg1"/>
                </a:solidFill>
              </a:rPr>
              <a:t> to be considered)</a:t>
            </a:r>
          </a:p>
          <a:p>
            <a:pPr marL="285750" indent="-285750">
              <a:buFont typeface="Arial" panose="020B0604020202020204" pitchFamily="34" charset="0"/>
              <a:buChar char="•"/>
            </a:pPr>
            <a:endParaRPr lang="en-GB" dirty="0">
              <a:solidFill>
                <a:schemeClr val="bg1"/>
              </a:solidFill>
            </a:endParaRPr>
          </a:p>
          <a:p>
            <a:pPr marL="285750" indent="-285750">
              <a:buFont typeface="Arial" panose="020B0604020202020204" pitchFamily="34" charset="0"/>
              <a:buChar char="•"/>
            </a:pPr>
            <a:r>
              <a:rPr lang="en-GB" dirty="0">
                <a:solidFill>
                  <a:schemeClr val="bg1"/>
                </a:solidFill>
              </a:rPr>
              <a:t>For Thermal Vacuum tests (temperature range mission dependant) </a:t>
            </a:r>
          </a:p>
          <a:p>
            <a:pPr marL="285750" indent="-285750">
              <a:buFont typeface="Arial" panose="020B0604020202020204" pitchFamily="34" charset="0"/>
              <a:buChar char="•"/>
            </a:pPr>
            <a:endParaRPr lang="en-GB" dirty="0">
              <a:solidFill>
                <a:schemeClr val="bg1"/>
              </a:solidFill>
            </a:endParaRPr>
          </a:p>
          <a:p>
            <a:pPr marL="285750" indent="-285750">
              <a:buFont typeface="Arial" panose="020B0604020202020204" pitchFamily="34" charset="0"/>
              <a:buChar char="•"/>
            </a:pPr>
            <a:r>
              <a:rPr lang="en-GB" dirty="0">
                <a:solidFill>
                  <a:schemeClr val="bg1"/>
                </a:solidFill>
              </a:rPr>
              <a:t>For Functional tests before and after testing</a:t>
            </a:r>
          </a:p>
          <a:p>
            <a:endParaRPr lang="en-GB" dirty="0">
              <a:solidFill>
                <a:schemeClr val="bg1"/>
              </a:solidFill>
            </a:endParaRPr>
          </a:p>
        </p:txBody>
      </p:sp>
    </p:spTree>
    <p:extLst>
      <p:ext uri="{BB962C8B-B14F-4D97-AF65-F5344CB8AC3E}">
        <p14:creationId xmlns:p14="http://schemas.microsoft.com/office/powerpoint/2010/main" val="23301222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C3173-F299-6E6B-4725-A6CF746D2FAC}"/>
              </a:ext>
            </a:extLst>
          </p:cNvPr>
          <p:cNvSpPr>
            <a:spLocks noGrp="1"/>
          </p:cNvSpPr>
          <p:nvPr>
            <p:ph type="title"/>
          </p:nvPr>
        </p:nvSpPr>
        <p:spPr/>
        <p:txBody>
          <a:bodyPr/>
          <a:lstStyle/>
          <a:p>
            <a:r>
              <a:rPr lang="en-GB" dirty="0" err="1">
                <a:solidFill>
                  <a:srgbClr val="7030A0"/>
                </a:solidFill>
              </a:rPr>
              <a:t>Exemple</a:t>
            </a:r>
            <a:r>
              <a:rPr lang="en-GB" dirty="0">
                <a:solidFill>
                  <a:srgbClr val="7030A0"/>
                </a:solidFill>
              </a:rPr>
              <a:t> 2 of Greek National Program : KIP example</a:t>
            </a:r>
          </a:p>
        </p:txBody>
      </p:sp>
      <p:sp>
        <p:nvSpPr>
          <p:cNvPr id="3" name="Content Placeholder 2">
            <a:extLst>
              <a:ext uri="{FF2B5EF4-FFF2-40B4-BE49-F238E27FC236}">
                <a16:creationId xmlns:a16="http://schemas.microsoft.com/office/drawing/2014/main" id="{8B06D2A9-D635-CFFD-BD73-66360E74BD6B}"/>
              </a:ext>
            </a:extLst>
          </p:cNvPr>
          <p:cNvSpPr>
            <a:spLocks noGrp="1"/>
          </p:cNvSpPr>
          <p:nvPr>
            <p:ph idx="1"/>
          </p:nvPr>
        </p:nvSpPr>
        <p:spPr/>
        <p:txBody>
          <a:bodyPr/>
          <a:lstStyle/>
          <a:p>
            <a:r>
              <a:rPr lang="en-GB" dirty="0">
                <a:solidFill>
                  <a:schemeClr val="bg1"/>
                </a:solidFill>
              </a:rPr>
              <a:t>KIP :</a:t>
            </a:r>
          </a:p>
          <a:p>
            <a:r>
              <a:rPr lang="en-GB" dirty="0">
                <a:solidFill>
                  <a:schemeClr val="bg1"/>
                </a:solidFill>
              </a:rPr>
              <a:t>(before TRR)</a:t>
            </a:r>
          </a:p>
          <a:p>
            <a:endParaRPr lang="en-GB" dirty="0">
              <a:solidFill>
                <a:schemeClr val="bg1"/>
              </a:solidFill>
            </a:endParaRPr>
          </a:p>
        </p:txBody>
      </p:sp>
      <p:graphicFrame>
        <p:nvGraphicFramePr>
          <p:cNvPr id="4" name="Table 3">
            <a:extLst>
              <a:ext uri="{FF2B5EF4-FFF2-40B4-BE49-F238E27FC236}">
                <a16:creationId xmlns:a16="http://schemas.microsoft.com/office/drawing/2014/main" id="{BAFA82F2-BE25-2D19-F778-3C6298B742E7}"/>
              </a:ext>
            </a:extLst>
          </p:cNvPr>
          <p:cNvGraphicFramePr>
            <a:graphicFrameLocks noGrp="1"/>
          </p:cNvGraphicFramePr>
          <p:nvPr>
            <p:extLst>
              <p:ext uri="{D42A27DB-BD31-4B8C-83A1-F6EECF244321}">
                <p14:modId xmlns:p14="http://schemas.microsoft.com/office/powerpoint/2010/main" val="1043473864"/>
              </p:ext>
            </p:extLst>
          </p:nvPr>
        </p:nvGraphicFramePr>
        <p:xfrm>
          <a:off x="1755374" y="1001127"/>
          <a:ext cx="4976823" cy="5171235"/>
        </p:xfrm>
        <a:graphic>
          <a:graphicData uri="http://schemas.openxmlformats.org/drawingml/2006/table">
            <a:tbl>
              <a:tblPr firstRow="1" firstCol="1" bandRow="1">
                <a:tableStyleId>{5C22544A-7EE6-4342-B048-85BDC9FD1C3A}</a:tableStyleId>
              </a:tblPr>
              <a:tblGrid>
                <a:gridCol w="1492244">
                  <a:extLst>
                    <a:ext uri="{9D8B030D-6E8A-4147-A177-3AD203B41FA5}">
                      <a16:colId xmlns:a16="http://schemas.microsoft.com/office/drawing/2014/main" val="772699813"/>
                    </a:ext>
                  </a:extLst>
                </a:gridCol>
                <a:gridCol w="3484579">
                  <a:extLst>
                    <a:ext uri="{9D8B030D-6E8A-4147-A177-3AD203B41FA5}">
                      <a16:colId xmlns:a16="http://schemas.microsoft.com/office/drawing/2014/main" val="2955773243"/>
                    </a:ext>
                  </a:extLst>
                </a:gridCol>
              </a:tblGrid>
              <a:tr h="211070">
                <a:tc gridSpan="2">
                  <a:txBody>
                    <a:bodyPr/>
                    <a:lstStyle/>
                    <a:p>
                      <a:pPr algn="ctr">
                        <a:lnSpc>
                          <a:spcPct val="150000"/>
                        </a:lnSpc>
                        <a:buNone/>
                      </a:pPr>
                      <a:r>
                        <a:rPr lang="en-GB" sz="1100" dirty="0">
                          <a:effectLst/>
                        </a:rPr>
                        <a:t>KIP documentation / Traceability</a:t>
                      </a:r>
                      <a:endParaRPr lang="en-GB" sz="1100" dirty="0">
                        <a:solidFill>
                          <a:srgbClr val="000000"/>
                        </a:solidFill>
                        <a:effectLst/>
                        <a:latin typeface="Verdana" panose="020B0604030504040204" pitchFamily="34" charset="0"/>
                        <a:ea typeface="Calibri" panose="020F0502020204030204" pitchFamily="34" charset="0"/>
                        <a:cs typeface="Arial" panose="020B0604020202020204" pitchFamily="34" charset="0"/>
                      </a:endParaRPr>
                    </a:p>
                  </a:txBody>
                  <a:tcPr marL="49771" marR="49771" marT="0" marB="0"/>
                </a:tc>
                <a:tc hMerge="1">
                  <a:txBody>
                    <a:bodyPr/>
                    <a:lstStyle/>
                    <a:p>
                      <a:endParaRPr lang="en-GB"/>
                    </a:p>
                  </a:txBody>
                  <a:tcPr/>
                </a:tc>
                <a:extLst>
                  <a:ext uri="{0D108BD9-81ED-4DB2-BD59-A6C34878D82A}">
                    <a16:rowId xmlns:a16="http://schemas.microsoft.com/office/drawing/2014/main" val="2619399778"/>
                  </a:ext>
                </a:extLst>
              </a:tr>
              <a:tr h="172610">
                <a:tc>
                  <a:txBody>
                    <a:bodyPr/>
                    <a:lstStyle/>
                    <a:p>
                      <a:pPr algn="ctr">
                        <a:lnSpc>
                          <a:spcPct val="150000"/>
                        </a:lnSpc>
                        <a:buNone/>
                      </a:pPr>
                      <a:r>
                        <a:rPr lang="en-GB" sz="900">
                          <a:effectLst/>
                        </a:rPr>
                        <a:t>Item</a:t>
                      </a:r>
                      <a:endParaRPr lang="en-GB" sz="900">
                        <a:solidFill>
                          <a:srgbClr val="000000"/>
                        </a:solidFill>
                        <a:effectLst/>
                        <a:latin typeface="Verdana" panose="020B0604030504040204" pitchFamily="34" charset="0"/>
                        <a:ea typeface="Calibri" panose="020F0502020204030204" pitchFamily="34" charset="0"/>
                        <a:cs typeface="Arial" panose="020B0604020202020204" pitchFamily="34" charset="0"/>
                      </a:endParaRPr>
                    </a:p>
                  </a:txBody>
                  <a:tcPr marL="49771" marR="49771" marT="0" marB="0"/>
                </a:tc>
                <a:tc>
                  <a:txBody>
                    <a:bodyPr/>
                    <a:lstStyle/>
                    <a:p>
                      <a:pPr algn="ctr">
                        <a:lnSpc>
                          <a:spcPct val="150000"/>
                        </a:lnSpc>
                        <a:buNone/>
                      </a:pPr>
                      <a:r>
                        <a:rPr lang="en-GB" sz="900">
                          <a:effectLst/>
                        </a:rPr>
                        <a:t>Remarks</a:t>
                      </a:r>
                      <a:endParaRPr lang="en-GB" sz="900">
                        <a:solidFill>
                          <a:srgbClr val="000000"/>
                        </a:solidFill>
                        <a:effectLst/>
                        <a:latin typeface="Verdana" panose="020B0604030504040204" pitchFamily="34" charset="0"/>
                        <a:ea typeface="Calibri" panose="020F0502020204030204" pitchFamily="34" charset="0"/>
                        <a:cs typeface="Arial" panose="020B0604020202020204" pitchFamily="34" charset="0"/>
                      </a:endParaRPr>
                    </a:p>
                  </a:txBody>
                  <a:tcPr marL="49771" marR="49771" marT="0" marB="0"/>
                </a:tc>
                <a:extLst>
                  <a:ext uri="{0D108BD9-81ED-4DB2-BD59-A6C34878D82A}">
                    <a16:rowId xmlns:a16="http://schemas.microsoft.com/office/drawing/2014/main" val="1715172364"/>
                  </a:ext>
                </a:extLst>
              </a:tr>
              <a:tr h="365371">
                <a:tc>
                  <a:txBody>
                    <a:bodyPr/>
                    <a:lstStyle/>
                    <a:p>
                      <a:pPr algn="l">
                        <a:lnSpc>
                          <a:spcPct val="150000"/>
                        </a:lnSpc>
                        <a:buNone/>
                      </a:pPr>
                      <a:r>
                        <a:rPr lang="en-GB" sz="900">
                          <a:effectLst/>
                        </a:rPr>
                        <a:t>Materials</a:t>
                      </a:r>
                      <a:endParaRPr lang="en-GB" sz="900">
                        <a:solidFill>
                          <a:srgbClr val="000000"/>
                        </a:solidFill>
                        <a:effectLst/>
                        <a:latin typeface="Verdana" panose="020B0604030504040204" pitchFamily="34" charset="0"/>
                        <a:ea typeface="Calibri" panose="020F0502020204030204" pitchFamily="34" charset="0"/>
                        <a:cs typeface="Arial" panose="020B0604020202020204" pitchFamily="34" charset="0"/>
                      </a:endParaRPr>
                    </a:p>
                  </a:txBody>
                  <a:tcPr marL="49771" marR="49771" marT="0" marB="0"/>
                </a:tc>
                <a:tc>
                  <a:txBody>
                    <a:bodyPr/>
                    <a:lstStyle/>
                    <a:p>
                      <a:pPr marL="342900" lvl="0" indent="-342900" algn="l">
                        <a:lnSpc>
                          <a:spcPct val="150000"/>
                        </a:lnSpc>
                        <a:buFont typeface="Verdana" panose="020B0604030504040204" pitchFamily="34" charset="0"/>
                        <a:buChar char="-"/>
                      </a:pPr>
                      <a:r>
                        <a:rPr lang="en-GB" sz="700">
                          <a:effectLst/>
                        </a:rPr>
                        <a:t>No DML available. The outgassing properties are known for the different units.</a:t>
                      </a:r>
                      <a:endParaRPr lang="en-GB" sz="900">
                        <a:solidFill>
                          <a:srgbClr val="000000"/>
                        </a:solidFill>
                        <a:effectLst/>
                        <a:latin typeface="Verdana" panose="020B0604030504040204" pitchFamily="34" charset="0"/>
                        <a:ea typeface="Calibri" panose="020F0502020204030204" pitchFamily="34" charset="0"/>
                        <a:cs typeface="Arial" panose="020B0604020202020204" pitchFamily="34" charset="0"/>
                      </a:endParaRPr>
                    </a:p>
                  </a:txBody>
                  <a:tcPr marL="49771" marR="49771" marT="0" marB="0"/>
                </a:tc>
                <a:extLst>
                  <a:ext uri="{0D108BD9-81ED-4DB2-BD59-A6C34878D82A}">
                    <a16:rowId xmlns:a16="http://schemas.microsoft.com/office/drawing/2014/main" val="1574080621"/>
                  </a:ext>
                </a:extLst>
              </a:tr>
              <a:tr h="370237">
                <a:tc>
                  <a:txBody>
                    <a:bodyPr/>
                    <a:lstStyle/>
                    <a:p>
                      <a:pPr algn="l">
                        <a:lnSpc>
                          <a:spcPct val="150000"/>
                        </a:lnSpc>
                        <a:buNone/>
                      </a:pPr>
                      <a:r>
                        <a:rPr lang="en-GB" sz="900">
                          <a:effectLst/>
                        </a:rPr>
                        <a:t>Mechanical parts</a:t>
                      </a:r>
                      <a:endParaRPr lang="en-GB" sz="900">
                        <a:solidFill>
                          <a:srgbClr val="000000"/>
                        </a:solidFill>
                        <a:effectLst/>
                        <a:latin typeface="Verdana" panose="020B0604030504040204" pitchFamily="34" charset="0"/>
                        <a:ea typeface="Calibri" panose="020F0502020204030204" pitchFamily="34" charset="0"/>
                        <a:cs typeface="Arial" panose="020B0604020202020204" pitchFamily="34" charset="0"/>
                      </a:endParaRPr>
                    </a:p>
                  </a:txBody>
                  <a:tcPr marL="49771" marR="49771" marT="0" marB="0"/>
                </a:tc>
                <a:tc>
                  <a:txBody>
                    <a:bodyPr/>
                    <a:lstStyle/>
                    <a:p>
                      <a:pPr marL="342900" lvl="0" indent="-342900" algn="l">
                        <a:lnSpc>
                          <a:spcPct val="150000"/>
                        </a:lnSpc>
                        <a:buFont typeface="Verdana" panose="020B0604030504040204" pitchFamily="34" charset="0"/>
                        <a:buChar char="-"/>
                      </a:pPr>
                      <a:r>
                        <a:rPr lang="en-GB" sz="700" dirty="0">
                          <a:effectLst/>
                        </a:rPr>
                        <a:t>CAD is describing this, including all changes propagated.</a:t>
                      </a:r>
                      <a:endParaRPr lang="en-GB" sz="900" dirty="0">
                        <a:solidFill>
                          <a:srgbClr val="000000"/>
                        </a:solidFill>
                        <a:effectLst/>
                        <a:latin typeface="Verdana" panose="020B0604030504040204" pitchFamily="34" charset="0"/>
                        <a:ea typeface="Calibri" panose="020F0502020204030204" pitchFamily="34" charset="0"/>
                        <a:cs typeface="Arial" panose="020B0604020202020204" pitchFamily="34" charset="0"/>
                      </a:endParaRPr>
                    </a:p>
                  </a:txBody>
                  <a:tcPr marL="49771" marR="49771" marT="0" marB="0"/>
                </a:tc>
                <a:extLst>
                  <a:ext uri="{0D108BD9-81ED-4DB2-BD59-A6C34878D82A}">
                    <a16:rowId xmlns:a16="http://schemas.microsoft.com/office/drawing/2014/main" val="2652913673"/>
                  </a:ext>
                </a:extLst>
              </a:tr>
              <a:tr h="437915">
                <a:tc>
                  <a:txBody>
                    <a:bodyPr/>
                    <a:lstStyle/>
                    <a:p>
                      <a:pPr algn="l">
                        <a:lnSpc>
                          <a:spcPct val="150000"/>
                        </a:lnSpc>
                        <a:buNone/>
                      </a:pPr>
                      <a:r>
                        <a:rPr lang="en-GB" sz="900" dirty="0">
                          <a:effectLst/>
                        </a:rPr>
                        <a:t>Processes</a:t>
                      </a:r>
                      <a:endParaRPr lang="en-GB" sz="900" dirty="0">
                        <a:solidFill>
                          <a:srgbClr val="000000"/>
                        </a:solidFill>
                        <a:effectLst/>
                        <a:latin typeface="Verdana" panose="020B0604030504040204" pitchFamily="34" charset="0"/>
                        <a:ea typeface="Calibri" panose="020F0502020204030204" pitchFamily="34" charset="0"/>
                        <a:cs typeface="Arial" panose="020B0604020202020204" pitchFamily="34" charset="0"/>
                      </a:endParaRPr>
                    </a:p>
                  </a:txBody>
                  <a:tcPr marL="49771" marR="49771" marT="0" marB="0"/>
                </a:tc>
                <a:tc>
                  <a:txBody>
                    <a:bodyPr/>
                    <a:lstStyle/>
                    <a:p>
                      <a:pPr marL="342900" lvl="0" indent="-342900" algn="l">
                        <a:lnSpc>
                          <a:spcPct val="150000"/>
                        </a:lnSpc>
                        <a:buFont typeface="Verdana" panose="020B0604030504040204" pitchFamily="34" charset="0"/>
                        <a:buChar char="-"/>
                      </a:pPr>
                      <a:r>
                        <a:rPr lang="en-GB" sz="700">
                          <a:effectLst/>
                        </a:rPr>
                        <a:t>New processes are tested on non-flight equipment before being tried on proper flight equipment.</a:t>
                      </a:r>
                      <a:endParaRPr lang="en-GB" sz="900">
                        <a:solidFill>
                          <a:srgbClr val="000000"/>
                        </a:solidFill>
                        <a:effectLst/>
                        <a:latin typeface="Verdana" panose="020B0604030504040204" pitchFamily="34" charset="0"/>
                        <a:ea typeface="Calibri" panose="020F0502020204030204" pitchFamily="34" charset="0"/>
                        <a:cs typeface="Arial" panose="020B0604020202020204" pitchFamily="34" charset="0"/>
                      </a:endParaRPr>
                    </a:p>
                  </a:txBody>
                  <a:tcPr marL="49771" marR="49771" marT="0" marB="0"/>
                </a:tc>
                <a:extLst>
                  <a:ext uri="{0D108BD9-81ED-4DB2-BD59-A6C34878D82A}">
                    <a16:rowId xmlns:a16="http://schemas.microsoft.com/office/drawing/2014/main" val="1848842496"/>
                  </a:ext>
                </a:extLst>
              </a:tr>
              <a:tr h="494534">
                <a:tc>
                  <a:txBody>
                    <a:bodyPr/>
                    <a:lstStyle/>
                    <a:p>
                      <a:pPr algn="l">
                        <a:lnSpc>
                          <a:spcPct val="150000"/>
                        </a:lnSpc>
                        <a:buNone/>
                      </a:pPr>
                      <a:r>
                        <a:rPr lang="en-GB" sz="900" dirty="0">
                          <a:effectLst/>
                        </a:rPr>
                        <a:t>Past inspections</a:t>
                      </a:r>
                      <a:endParaRPr lang="en-GB" sz="900" dirty="0">
                        <a:solidFill>
                          <a:srgbClr val="000000"/>
                        </a:solidFill>
                        <a:effectLst/>
                        <a:latin typeface="Verdana" panose="020B0604030504040204" pitchFamily="34" charset="0"/>
                        <a:ea typeface="Calibri" panose="020F0502020204030204" pitchFamily="34" charset="0"/>
                        <a:cs typeface="Arial" panose="020B0604020202020204" pitchFamily="34" charset="0"/>
                      </a:endParaRPr>
                    </a:p>
                  </a:txBody>
                  <a:tcPr marL="49771" marR="49771" marT="0" marB="0"/>
                </a:tc>
                <a:tc>
                  <a:txBody>
                    <a:bodyPr/>
                    <a:lstStyle/>
                    <a:p>
                      <a:pPr marL="342900" lvl="0" indent="-342900" algn="l">
                        <a:lnSpc>
                          <a:spcPct val="150000"/>
                        </a:lnSpc>
                        <a:buFont typeface="Verdana" panose="020B0604030504040204" pitchFamily="34" charset="0"/>
                        <a:buChar char="-"/>
                      </a:pPr>
                      <a:r>
                        <a:rPr lang="en-GB" sz="700">
                          <a:effectLst/>
                        </a:rPr>
                        <a:t>n/a</a:t>
                      </a:r>
                      <a:endParaRPr lang="en-GB" sz="900">
                        <a:solidFill>
                          <a:srgbClr val="000000"/>
                        </a:solidFill>
                        <a:effectLst/>
                        <a:latin typeface="Verdana" panose="020B0604030504040204" pitchFamily="34" charset="0"/>
                        <a:ea typeface="Calibri" panose="020F0502020204030204" pitchFamily="34" charset="0"/>
                        <a:cs typeface="Arial" panose="020B0604020202020204" pitchFamily="34" charset="0"/>
                      </a:endParaRPr>
                    </a:p>
                  </a:txBody>
                  <a:tcPr marL="49771" marR="49771" marT="0" marB="0"/>
                </a:tc>
                <a:extLst>
                  <a:ext uri="{0D108BD9-81ED-4DB2-BD59-A6C34878D82A}">
                    <a16:rowId xmlns:a16="http://schemas.microsoft.com/office/drawing/2014/main" val="1221378681"/>
                  </a:ext>
                </a:extLst>
              </a:tr>
              <a:tr h="437915">
                <a:tc>
                  <a:txBody>
                    <a:bodyPr/>
                    <a:lstStyle/>
                    <a:p>
                      <a:pPr algn="l">
                        <a:lnSpc>
                          <a:spcPct val="150000"/>
                        </a:lnSpc>
                        <a:buNone/>
                      </a:pPr>
                      <a:r>
                        <a:rPr lang="en-GB" sz="900">
                          <a:effectLst/>
                        </a:rPr>
                        <a:t>Record of operation time</a:t>
                      </a:r>
                      <a:endParaRPr lang="en-GB" sz="900">
                        <a:solidFill>
                          <a:srgbClr val="000000"/>
                        </a:solidFill>
                        <a:effectLst/>
                        <a:latin typeface="Verdana" panose="020B0604030504040204" pitchFamily="34" charset="0"/>
                        <a:ea typeface="Calibri" panose="020F0502020204030204" pitchFamily="34" charset="0"/>
                        <a:cs typeface="Arial" panose="020B0604020202020204" pitchFamily="34" charset="0"/>
                      </a:endParaRPr>
                    </a:p>
                  </a:txBody>
                  <a:tcPr marL="49771" marR="49771" marT="0" marB="0"/>
                </a:tc>
                <a:tc>
                  <a:txBody>
                    <a:bodyPr/>
                    <a:lstStyle/>
                    <a:p>
                      <a:pPr marL="342900" lvl="0" indent="-342900" algn="l">
                        <a:lnSpc>
                          <a:spcPct val="150000"/>
                        </a:lnSpc>
                        <a:buFont typeface="Verdana" panose="020B0604030504040204" pitchFamily="34" charset="0"/>
                        <a:buChar char="-"/>
                      </a:pPr>
                      <a:r>
                        <a:rPr lang="en-GB" sz="700">
                          <a:effectLst/>
                        </a:rPr>
                        <a:t>Whenever the terminal is open to communicate with the spacecraft, this is being logged.</a:t>
                      </a:r>
                      <a:endParaRPr lang="en-GB" sz="900">
                        <a:solidFill>
                          <a:srgbClr val="000000"/>
                        </a:solidFill>
                        <a:effectLst/>
                        <a:latin typeface="Verdana" panose="020B0604030504040204" pitchFamily="34" charset="0"/>
                        <a:ea typeface="Calibri" panose="020F0502020204030204" pitchFamily="34" charset="0"/>
                        <a:cs typeface="Arial" panose="020B0604020202020204" pitchFamily="34" charset="0"/>
                      </a:endParaRPr>
                    </a:p>
                  </a:txBody>
                  <a:tcPr marL="49771" marR="49771" marT="0" marB="0"/>
                </a:tc>
                <a:extLst>
                  <a:ext uri="{0D108BD9-81ED-4DB2-BD59-A6C34878D82A}">
                    <a16:rowId xmlns:a16="http://schemas.microsoft.com/office/drawing/2014/main" val="1148107832"/>
                  </a:ext>
                </a:extLst>
              </a:tr>
              <a:tr h="557346">
                <a:tc>
                  <a:txBody>
                    <a:bodyPr/>
                    <a:lstStyle/>
                    <a:p>
                      <a:pPr algn="l">
                        <a:lnSpc>
                          <a:spcPct val="150000"/>
                        </a:lnSpc>
                        <a:buNone/>
                      </a:pPr>
                      <a:r>
                        <a:rPr lang="en-GB" sz="900">
                          <a:effectLst/>
                        </a:rPr>
                        <a:t>Connector mating cycle records</a:t>
                      </a:r>
                      <a:endParaRPr lang="en-GB" sz="900">
                        <a:solidFill>
                          <a:srgbClr val="000000"/>
                        </a:solidFill>
                        <a:effectLst/>
                        <a:latin typeface="Verdana" panose="020B0604030504040204" pitchFamily="34" charset="0"/>
                        <a:ea typeface="Calibri" panose="020F0502020204030204" pitchFamily="34" charset="0"/>
                        <a:cs typeface="Arial" panose="020B0604020202020204" pitchFamily="34" charset="0"/>
                      </a:endParaRPr>
                    </a:p>
                  </a:txBody>
                  <a:tcPr marL="49771" marR="49771" marT="0" marB="0"/>
                </a:tc>
                <a:tc>
                  <a:txBody>
                    <a:bodyPr/>
                    <a:lstStyle/>
                    <a:p>
                      <a:pPr marL="342900" lvl="0" indent="-342900" algn="l">
                        <a:lnSpc>
                          <a:spcPct val="150000"/>
                        </a:lnSpc>
                        <a:buFont typeface="Verdana" panose="020B0604030504040204" pitchFamily="34" charset="0"/>
                        <a:buChar char="-"/>
                      </a:pPr>
                      <a:r>
                        <a:rPr lang="en-GB" sz="700" dirty="0">
                          <a:effectLst/>
                        </a:rPr>
                        <a:t>No logs. ESA recommended to implement this at least for connectors with limited mating cycles.</a:t>
                      </a:r>
                      <a:endParaRPr lang="en-GB" sz="900" dirty="0">
                        <a:solidFill>
                          <a:srgbClr val="000000"/>
                        </a:solidFill>
                        <a:effectLst/>
                        <a:latin typeface="Verdana" panose="020B0604030504040204" pitchFamily="34" charset="0"/>
                        <a:ea typeface="Calibri" panose="020F0502020204030204" pitchFamily="34" charset="0"/>
                        <a:cs typeface="Arial" panose="020B0604020202020204" pitchFamily="34" charset="0"/>
                      </a:endParaRPr>
                    </a:p>
                  </a:txBody>
                  <a:tcPr marL="49771" marR="49771" marT="0" marB="0"/>
                </a:tc>
                <a:extLst>
                  <a:ext uri="{0D108BD9-81ED-4DB2-BD59-A6C34878D82A}">
                    <a16:rowId xmlns:a16="http://schemas.microsoft.com/office/drawing/2014/main" val="3214771425"/>
                  </a:ext>
                </a:extLst>
              </a:tr>
              <a:tr h="496304">
                <a:tc>
                  <a:txBody>
                    <a:bodyPr/>
                    <a:lstStyle/>
                    <a:p>
                      <a:pPr algn="l">
                        <a:lnSpc>
                          <a:spcPct val="150000"/>
                        </a:lnSpc>
                        <a:buNone/>
                      </a:pPr>
                      <a:r>
                        <a:rPr lang="en-GB" sz="900">
                          <a:effectLst/>
                        </a:rPr>
                        <a:t>Battery charging records</a:t>
                      </a:r>
                      <a:endParaRPr lang="en-GB" sz="900">
                        <a:solidFill>
                          <a:srgbClr val="000000"/>
                        </a:solidFill>
                        <a:effectLst/>
                        <a:latin typeface="Verdana" panose="020B0604030504040204" pitchFamily="34" charset="0"/>
                        <a:ea typeface="Calibri" panose="020F0502020204030204" pitchFamily="34" charset="0"/>
                        <a:cs typeface="Arial" panose="020B0604020202020204" pitchFamily="34" charset="0"/>
                      </a:endParaRPr>
                    </a:p>
                  </a:txBody>
                  <a:tcPr marL="49771" marR="49771" marT="0" marB="0"/>
                </a:tc>
                <a:tc>
                  <a:txBody>
                    <a:bodyPr/>
                    <a:lstStyle/>
                    <a:p>
                      <a:pPr marL="342900" lvl="0" indent="-342900" algn="l">
                        <a:lnSpc>
                          <a:spcPct val="150000"/>
                        </a:lnSpc>
                        <a:buFont typeface="Verdana" panose="020B0604030504040204" pitchFamily="34" charset="0"/>
                        <a:buChar char="-"/>
                      </a:pPr>
                      <a:r>
                        <a:rPr lang="en-GB" sz="700" dirty="0">
                          <a:effectLst/>
                        </a:rPr>
                        <a:t>Will be implemented</a:t>
                      </a:r>
                      <a:endParaRPr lang="en-GB" sz="900" dirty="0">
                        <a:solidFill>
                          <a:srgbClr val="000000"/>
                        </a:solidFill>
                        <a:effectLst/>
                        <a:latin typeface="Verdana" panose="020B0604030504040204" pitchFamily="34" charset="0"/>
                        <a:ea typeface="Calibri" panose="020F0502020204030204" pitchFamily="34" charset="0"/>
                        <a:cs typeface="Arial" panose="020B0604020202020204" pitchFamily="34" charset="0"/>
                      </a:endParaRPr>
                    </a:p>
                  </a:txBody>
                  <a:tcPr marL="49771" marR="49771" marT="0" marB="0"/>
                </a:tc>
                <a:extLst>
                  <a:ext uri="{0D108BD9-81ED-4DB2-BD59-A6C34878D82A}">
                    <a16:rowId xmlns:a16="http://schemas.microsoft.com/office/drawing/2014/main" val="1552301152"/>
                  </a:ext>
                </a:extLst>
              </a:tr>
              <a:tr h="496304">
                <a:tc>
                  <a:txBody>
                    <a:bodyPr/>
                    <a:lstStyle/>
                    <a:p>
                      <a:pPr algn="l">
                        <a:lnSpc>
                          <a:spcPct val="150000"/>
                        </a:lnSpc>
                        <a:buNone/>
                      </a:pPr>
                      <a:r>
                        <a:rPr lang="en-GB" sz="900" dirty="0">
                          <a:effectLst/>
                        </a:rPr>
                        <a:t>Mass and Dimensions Verification Report</a:t>
                      </a:r>
                      <a:endParaRPr lang="en-GB" sz="900" dirty="0">
                        <a:solidFill>
                          <a:srgbClr val="000000"/>
                        </a:solidFill>
                        <a:effectLst/>
                        <a:latin typeface="Verdana" panose="020B0604030504040204" pitchFamily="34" charset="0"/>
                        <a:ea typeface="Calibri" panose="020F0502020204030204" pitchFamily="34" charset="0"/>
                        <a:cs typeface="Arial" panose="020B0604020202020204" pitchFamily="34" charset="0"/>
                      </a:endParaRPr>
                    </a:p>
                  </a:txBody>
                  <a:tcPr marL="49771" marR="49771" marT="0" marB="0"/>
                </a:tc>
                <a:tc>
                  <a:txBody>
                    <a:bodyPr/>
                    <a:lstStyle/>
                    <a:p>
                      <a:pPr marL="342900" lvl="0" indent="-342900" algn="l">
                        <a:lnSpc>
                          <a:spcPct val="150000"/>
                        </a:lnSpc>
                        <a:buFont typeface="Verdana" panose="020B0604030504040204" pitchFamily="34" charset="0"/>
                        <a:buChar char="-"/>
                      </a:pPr>
                      <a:r>
                        <a:rPr lang="en-GB" sz="700">
                          <a:effectLst/>
                        </a:rPr>
                        <a:t>To be done.</a:t>
                      </a:r>
                      <a:endParaRPr lang="en-GB" sz="900">
                        <a:solidFill>
                          <a:srgbClr val="000000"/>
                        </a:solidFill>
                        <a:effectLst/>
                        <a:latin typeface="Verdana" panose="020B0604030504040204" pitchFamily="34" charset="0"/>
                        <a:ea typeface="Calibri" panose="020F0502020204030204" pitchFamily="34" charset="0"/>
                        <a:cs typeface="Arial" panose="020B0604020202020204" pitchFamily="34" charset="0"/>
                      </a:endParaRPr>
                    </a:p>
                  </a:txBody>
                  <a:tcPr marL="49771" marR="49771" marT="0" marB="0"/>
                </a:tc>
                <a:extLst>
                  <a:ext uri="{0D108BD9-81ED-4DB2-BD59-A6C34878D82A}">
                    <a16:rowId xmlns:a16="http://schemas.microsoft.com/office/drawing/2014/main" val="3533214159"/>
                  </a:ext>
                </a:extLst>
              </a:tr>
              <a:tr h="560442">
                <a:tc>
                  <a:txBody>
                    <a:bodyPr/>
                    <a:lstStyle/>
                    <a:p>
                      <a:pPr algn="l">
                        <a:lnSpc>
                          <a:spcPct val="150000"/>
                        </a:lnSpc>
                        <a:buNone/>
                      </a:pPr>
                      <a:r>
                        <a:rPr lang="en-GB" sz="900">
                          <a:effectLst/>
                        </a:rPr>
                        <a:t>Assembly and Integration Log (As-Run)</a:t>
                      </a:r>
                      <a:endParaRPr lang="en-GB" sz="900">
                        <a:solidFill>
                          <a:srgbClr val="000000"/>
                        </a:solidFill>
                        <a:effectLst/>
                        <a:latin typeface="Verdana" panose="020B0604030504040204" pitchFamily="34" charset="0"/>
                        <a:ea typeface="Calibri" panose="020F0502020204030204" pitchFamily="34" charset="0"/>
                        <a:cs typeface="Arial" panose="020B0604020202020204" pitchFamily="34" charset="0"/>
                      </a:endParaRPr>
                    </a:p>
                  </a:txBody>
                  <a:tcPr marL="49771" marR="49771" marT="0" marB="0"/>
                </a:tc>
                <a:tc>
                  <a:txBody>
                    <a:bodyPr/>
                    <a:lstStyle/>
                    <a:p>
                      <a:pPr marL="342900" lvl="0" indent="-342900" algn="l">
                        <a:lnSpc>
                          <a:spcPct val="150000"/>
                        </a:lnSpc>
                        <a:buFont typeface="Verdana" panose="020B0604030504040204" pitchFamily="34" charset="0"/>
                        <a:buChar char="-"/>
                      </a:pPr>
                      <a:r>
                        <a:rPr lang="en-GB" sz="700">
                          <a:effectLst/>
                        </a:rPr>
                        <a:t>The activity is being properly logged, the log will be provided at TRR.</a:t>
                      </a:r>
                      <a:endParaRPr lang="en-GB" sz="900">
                        <a:solidFill>
                          <a:srgbClr val="000000"/>
                        </a:solidFill>
                        <a:effectLst/>
                        <a:latin typeface="Verdana" panose="020B0604030504040204" pitchFamily="34" charset="0"/>
                        <a:ea typeface="Calibri" panose="020F0502020204030204" pitchFamily="34" charset="0"/>
                        <a:cs typeface="Arial" panose="020B0604020202020204" pitchFamily="34" charset="0"/>
                      </a:endParaRPr>
                    </a:p>
                  </a:txBody>
                  <a:tcPr marL="49771" marR="49771" marT="0" marB="0"/>
                </a:tc>
                <a:extLst>
                  <a:ext uri="{0D108BD9-81ED-4DB2-BD59-A6C34878D82A}">
                    <a16:rowId xmlns:a16="http://schemas.microsoft.com/office/drawing/2014/main" val="888344447"/>
                  </a:ext>
                </a:extLst>
              </a:tr>
              <a:tr h="555134">
                <a:tc>
                  <a:txBody>
                    <a:bodyPr/>
                    <a:lstStyle/>
                    <a:p>
                      <a:pPr algn="l">
                        <a:lnSpc>
                          <a:spcPct val="150000"/>
                        </a:lnSpc>
                        <a:buNone/>
                      </a:pPr>
                      <a:r>
                        <a:rPr lang="en-GB" sz="900">
                          <a:effectLst/>
                        </a:rPr>
                        <a:t>Assembly and Integration Photos</a:t>
                      </a:r>
                      <a:endParaRPr lang="en-GB" sz="900">
                        <a:solidFill>
                          <a:srgbClr val="000000"/>
                        </a:solidFill>
                        <a:effectLst/>
                        <a:latin typeface="Verdana" panose="020B0604030504040204" pitchFamily="34" charset="0"/>
                        <a:ea typeface="Calibri" panose="020F0502020204030204" pitchFamily="34" charset="0"/>
                        <a:cs typeface="Arial" panose="020B0604020202020204" pitchFamily="34" charset="0"/>
                      </a:endParaRPr>
                    </a:p>
                  </a:txBody>
                  <a:tcPr marL="49771" marR="49771" marT="0" marB="0"/>
                </a:tc>
                <a:tc>
                  <a:txBody>
                    <a:bodyPr/>
                    <a:lstStyle/>
                    <a:p>
                      <a:pPr marL="342900" lvl="0" indent="-342900" algn="l">
                        <a:lnSpc>
                          <a:spcPct val="150000"/>
                        </a:lnSpc>
                        <a:buFont typeface="Verdana" panose="020B0604030504040204" pitchFamily="34" charset="0"/>
                        <a:buChar char="-"/>
                      </a:pPr>
                      <a:r>
                        <a:rPr lang="en-GB" sz="700" dirty="0">
                          <a:effectLst/>
                        </a:rPr>
                        <a:t>Will be provided at TRR (as part of assembly and integration log).</a:t>
                      </a:r>
                      <a:endParaRPr lang="en-GB" sz="900" dirty="0">
                        <a:solidFill>
                          <a:srgbClr val="000000"/>
                        </a:solidFill>
                        <a:effectLst/>
                        <a:latin typeface="Verdana" panose="020B0604030504040204" pitchFamily="34" charset="0"/>
                        <a:ea typeface="Calibri" panose="020F0502020204030204" pitchFamily="34" charset="0"/>
                        <a:cs typeface="Arial" panose="020B0604020202020204" pitchFamily="34" charset="0"/>
                      </a:endParaRPr>
                    </a:p>
                  </a:txBody>
                  <a:tcPr marL="49771" marR="49771" marT="0" marB="0"/>
                </a:tc>
                <a:extLst>
                  <a:ext uri="{0D108BD9-81ED-4DB2-BD59-A6C34878D82A}">
                    <a16:rowId xmlns:a16="http://schemas.microsoft.com/office/drawing/2014/main" val="2478794327"/>
                  </a:ext>
                </a:extLst>
              </a:tr>
            </a:tbl>
          </a:graphicData>
        </a:graphic>
      </p:graphicFrame>
      <p:graphicFrame>
        <p:nvGraphicFramePr>
          <p:cNvPr id="5" name="Table 4">
            <a:extLst>
              <a:ext uri="{FF2B5EF4-FFF2-40B4-BE49-F238E27FC236}">
                <a16:creationId xmlns:a16="http://schemas.microsoft.com/office/drawing/2014/main" id="{73DC0A48-0C87-FEB9-D0D0-11A4BD5487CE}"/>
              </a:ext>
            </a:extLst>
          </p:cNvPr>
          <p:cNvGraphicFramePr>
            <a:graphicFrameLocks noGrp="1"/>
          </p:cNvGraphicFramePr>
          <p:nvPr>
            <p:extLst>
              <p:ext uri="{D42A27DB-BD31-4B8C-83A1-F6EECF244321}">
                <p14:modId xmlns:p14="http://schemas.microsoft.com/office/powerpoint/2010/main" val="1493218958"/>
              </p:ext>
            </p:extLst>
          </p:nvPr>
        </p:nvGraphicFramePr>
        <p:xfrm>
          <a:off x="7570595" y="998716"/>
          <a:ext cx="4034570" cy="4005716"/>
        </p:xfrm>
        <a:graphic>
          <a:graphicData uri="http://schemas.openxmlformats.org/drawingml/2006/table">
            <a:tbl>
              <a:tblPr firstRow="1" firstCol="1" bandRow="1">
                <a:tableStyleId>{5C22544A-7EE6-4342-B048-85BDC9FD1C3A}</a:tableStyleId>
              </a:tblPr>
              <a:tblGrid>
                <a:gridCol w="1209720">
                  <a:extLst>
                    <a:ext uri="{9D8B030D-6E8A-4147-A177-3AD203B41FA5}">
                      <a16:colId xmlns:a16="http://schemas.microsoft.com/office/drawing/2014/main" val="553230043"/>
                    </a:ext>
                  </a:extLst>
                </a:gridCol>
                <a:gridCol w="2824850">
                  <a:extLst>
                    <a:ext uri="{9D8B030D-6E8A-4147-A177-3AD203B41FA5}">
                      <a16:colId xmlns:a16="http://schemas.microsoft.com/office/drawing/2014/main" val="2271064893"/>
                    </a:ext>
                  </a:extLst>
                </a:gridCol>
              </a:tblGrid>
              <a:tr h="198080">
                <a:tc gridSpan="2">
                  <a:txBody>
                    <a:bodyPr/>
                    <a:lstStyle/>
                    <a:p>
                      <a:pPr algn="ctr">
                        <a:lnSpc>
                          <a:spcPct val="150000"/>
                        </a:lnSpc>
                        <a:buNone/>
                      </a:pPr>
                      <a:r>
                        <a:rPr lang="en-GB" sz="1200">
                          <a:effectLst/>
                        </a:rPr>
                        <a:t>Non-conformances and open work</a:t>
                      </a:r>
                      <a:endParaRPr lang="en-GB" sz="1200">
                        <a:solidFill>
                          <a:srgbClr val="000000"/>
                        </a:solidFill>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GB"/>
                    </a:p>
                  </a:txBody>
                  <a:tcPr/>
                </a:tc>
                <a:extLst>
                  <a:ext uri="{0D108BD9-81ED-4DB2-BD59-A6C34878D82A}">
                    <a16:rowId xmlns:a16="http://schemas.microsoft.com/office/drawing/2014/main" val="1367725861"/>
                  </a:ext>
                </a:extLst>
              </a:tr>
              <a:tr h="198080">
                <a:tc>
                  <a:txBody>
                    <a:bodyPr/>
                    <a:lstStyle/>
                    <a:p>
                      <a:pPr algn="ctr">
                        <a:lnSpc>
                          <a:spcPct val="150000"/>
                        </a:lnSpc>
                        <a:buNone/>
                      </a:pPr>
                      <a:r>
                        <a:rPr lang="en-GB" sz="1200">
                          <a:effectLst/>
                        </a:rPr>
                        <a:t>Item</a:t>
                      </a:r>
                      <a:endParaRPr lang="en-GB" sz="1200">
                        <a:solidFill>
                          <a:srgbClr val="000000"/>
                        </a:solidFill>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buNone/>
                      </a:pPr>
                      <a:r>
                        <a:rPr lang="en-GB" sz="1200">
                          <a:effectLst/>
                        </a:rPr>
                        <a:t>Remarks</a:t>
                      </a:r>
                      <a:endParaRPr lang="en-GB" sz="1200">
                        <a:solidFill>
                          <a:srgbClr val="000000"/>
                        </a:solidFill>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197272327"/>
                  </a:ext>
                </a:extLst>
              </a:tr>
              <a:tr h="1082677">
                <a:tc>
                  <a:txBody>
                    <a:bodyPr/>
                    <a:lstStyle/>
                    <a:p>
                      <a:pPr algn="l">
                        <a:lnSpc>
                          <a:spcPct val="150000"/>
                        </a:lnSpc>
                        <a:buNone/>
                      </a:pPr>
                      <a:r>
                        <a:rPr lang="en-GB" sz="1200">
                          <a:effectLst/>
                        </a:rPr>
                        <a:t>NCR status list</a:t>
                      </a:r>
                      <a:endParaRPr lang="en-GB" sz="1200">
                        <a:solidFill>
                          <a:srgbClr val="000000"/>
                        </a:solidFill>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tc>
                <a:tc>
                  <a:txBody>
                    <a:bodyPr/>
                    <a:lstStyle/>
                    <a:p>
                      <a:pPr marL="342900" lvl="0" indent="-342900" algn="l">
                        <a:lnSpc>
                          <a:spcPct val="150000"/>
                        </a:lnSpc>
                        <a:buFont typeface="Verdana" panose="020B0604030504040204" pitchFamily="34" charset="0"/>
                        <a:buChar char="-"/>
                      </a:pPr>
                      <a:r>
                        <a:rPr lang="en-GB" sz="1200" dirty="0">
                          <a:effectLst/>
                        </a:rPr>
                        <a:t>Will be reported at TRR</a:t>
                      </a:r>
                      <a:endParaRPr lang="en-GB" sz="1200" dirty="0">
                        <a:solidFill>
                          <a:srgbClr val="000000"/>
                        </a:solidFill>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791658867"/>
                  </a:ext>
                </a:extLst>
              </a:tr>
              <a:tr h="1187013">
                <a:tc>
                  <a:txBody>
                    <a:bodyPr/>
                    <a:lstStyle/>
                    <a:p>
                      <a:pPr algn="l">
                        <a:lnSpc>
                          <a:spcPct val="150000"/>
                        </a:lnSpc>
                        <a:buNone/>
                      </a:pPr>
                      <a:r>
                        <a:rPr lang="en-GB" sz="1200">
                          <a:effectLst/>
                        </a:rPr>
                        <a:t>Open NCRs affecting the start of the tests</a:t>
                      </a:r>
                      <a:endParaRPr lang="en-GB" sz="1200">
                        <a:solidFill>
                          <a:srgbClr val="000000"/>
                        </a:solidFill>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tc>
                <a:tc>
                  <a:txBody>
                    <a:bodyPr/>
                    <a:lstStyle/>
                    <a:p>
                      <a:pPr marL="342900" lvl="0" indent="-342900" algn="l">
                        <a:lnSpc>
                          <a:spcPct val="150000"/>
                        </a:lnSpc>
                        <a:buFont typeface="Verdana" panose="020B0604030504040204" pitchFamily="34" charset="0"/>
                        <a:buChar char="-"/>
                      </a:pPr>
                      <a:r>
                        <a:rPr lang="en-GB" sz="1100" dirty="0">
                          <a:effectLst/>
                        </a:rPr>
                        <a:t>There are no issue currently opened.</a:t>
                      </a:r>
                      <a:endParaRPr lang="en-GB" sz="1200" dirty="0">
                        <a:solidFill>
                          <a:srgbClr val="000000"/>
                        </a:solidFill>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573559522"/>
                  </a:ext>
                </a:extLst>
              </a:tr>
              <a:tr h="1256220">
                <a:tc>
                  <a:txBody>
                    <a:bodyPr/>
                    <a:lstStyle/>
                    <a:p>
                      <a:pPr algn="l">
                        <a:lnSpc>
                          <a:spcPct val="150000"/>
                        </a:lnSpc>
                        <a:buNone/>
                      </a:pPr>
                      <a:r>
                        <a:rPr lang="en-GB" sz="1200">
                          <a:effectLst/>
                        </a:rPr>
                        <a:t>Open work to be done</a:t>
                      </a:r>
                      <a:endParaRPr lang="en-GB" sz="1200">
                        <a:solidFill>
                          <a:srgbClr val="000000"/>
                        </a:solidFill>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tc>
                <a:tc>
                  <a:txBody>
                    <a:bodyPr/>
                    <a:lstStyle/>
                    <a:p>
                      <a:pPr marL="342900" lvl="0" indent="-342900" algn="l">
                        <a:lnSpc>
                          <a:spcPct val="150000"/>
                        </a:lnSpc>
                        <a:buFont typeface="Verdana" panose="020B0604030504040204" pitchFamily="34" charset="0"/>
                        <a:buChar char="-"/>
                      </a:pPr>
                      <a:r>
                        <a:rPr lang="en-GB" sz="1200" dirty="0">
                          <a:effectLst/>
                        </a:rPr>
                        <a:t>No work related to NCRs, but assembly is not finished yet.</a:t>
                      </a:r>
                      <a:endParaRPr lang="en-GB" sz="1200" dirty="0">
                        <a:solidFill>
                          <a:srgbClr val="000000"/>
                        </a:solidFill>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340747518"/>
                  </a:ext>
                </a:extLst>
              </a:tr>
            </a:tbl>
          </a:graphicData>
        </a:graphic>
      </p:graphicFrame>
      <p:sp>
        <p:nvSpPr>
          <p:cNvPr id="6" name="Rectangle 1">
            <a:extLst>
              <a:ext uri="{FF2B5EF4-FFF2-40B4-BE49-F238E27FC236}">
                <a16:creationId xmlns:a16="http://schemas.microsoft.com/office/drawing/2014/main" id="{0222AB98-4DA9-4872-DD8C-CB9C6543D44B}"/>
              </a:ext>
            </a:extLst>
          </p:cNvPr>
          <p:cNvSpPr>
            <a:spLocks noChangeArrowheads="1"/>
          </p:cNvSpPr>
          <p:nvPr/>
        </p:nvSpPr>
        <p:spPr bwMode="auto">
          <a:xfrm>
            <a:off x="7006530" y="1165225"/>
            <a:ext cx="966669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
        <p:nvSpPr>
          <p:cNvPr id="7" name="TextBox 6">
            <a:extLst>
              <a:ext uri="{FF2B5EF4-FFF2-40B4-BE49-F238E27FC236}">
                <a16:creationId xmlns:a16="http://schemas.microsoft.com/office/drawing/2014/main" id="{8E3E459F-9E09-033D-3331-668D7A126DE6}"/>
              </a:ext>
            </a:extLst>
          </p:cNvPr>
          <p:cNvSpPr txBox="1"/>
          <p:nvPr/>
        </p:nvSpPr>
        <p:spPr>
          <a:xfrm>
            <a:off x="6904107" y="5249498"/>
            <a:ext cx="5217459" cy="1077218"/>
          </a:xfrm>
          <a:prstGeom prst="rect">
            <a:avLst/>
          </a:prstGeom>
          <a:noFill/>
        </p:spPr>
        <p:txBody>
          <a:bodyPr wrap="square" rtlCol="0">
            <a:spAutoFit/>
          </a:bodyPr>
          <a:lstStyle/>
          <a:p>
            <a:pPr algn="l"/>
            <a:r>
              <a:rPr lang="en-GB" sz="1600" dirty="0">
                <a:solidFill>
                  <a:schemeClr val="bg1"/>
                </a:solidFill>
                <a:latin typeface="Arial" panose="020B0604020202020204" pitchFamily="34" charset="0"/>
                <a:ea typeface="MS PGothic" pitchFamily="34" charset="-128"/>
                <a:cs typeface="Arial" panose="020B0604020202020204" pitchFamily="34" charset="0"/>
              </a:rPr>
              <a:t>GNP: Seven CubeSat missions that demonstrate a variety of services including connectivity and secure communications are being developed by small and medium-sized companies and universities in Greece.</a:t>
            </a:r>
          </a:p>
        </p:txBody>
      </p:sp>
      <p:pic>
        <p:nvPicPr>
          <p:cNvPr id="9" name="Picture 8">
            <a:extLst>
              <a:ext uri="{FF2B5EF4-FFF2-40B4-BE49-F238E27FC236}">
                <a16:creationId xmlns:a16="http://schemas.microsoft.com/office/drawing/2014/main" id="{00CC97E9-89AA-D517-3CAB-7CCCB7D33EC1}"/>
              </a:ext>
            </a:extLst>
          </p:cNvPr>
          <p:cNvPicPr>
            <a:picLocks noChangeAspect="1"/>
          </p:cNvPicPr>
          <p:nvPr/>
        </p:nvPicPr>
        <p:blipFill>
          <a:blip r:embed="rId3"/>
          <a:stretch>
            <a:fillRect/>
          </a:stretch>
        </p:blipFill>
        <p:spPr>
          <a:xfrm>
            <a:off x="7570595" y="2136047"/>
            <a:ext cx="4086422" cy="3039592"/>
          </a:xfrm>
          <a:prstGeom prst="rect">
            <a:avLst/>
          </a:prstGeom>
        </p:spPr>
      </p:pic>
    </p:spTree>
    <p:extLst>
      <p:ext uri="{BB962C8B-B14F-4D97-AF65-F5344CB8AC3E}">
        <p14:creationId xmlns:p14="http://schemas.microsoft.com/office/powerpoint/2010/main" val="9069870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53B0B-F9E6-3641-A6F8-275A4AC155EA}"/>
              </a:ext>
            </a:extLst>
          </p:cNvPr>
          <p:cNvSpPr>
            <a:spLocks noGrp="1"/>
          </p:cNvSpPr>
          <p:nvPr>
            <p:ph type="title"/>
          </p:nvPr>
        </p:nvSpPr>
        <p:spPr>
          <a:xfrm>
            <a:off x="216000" y="-70431"/>
            <a:ext cx="10108800" cy="1015663"/>
          </a:xfrm>
        </p:spPr>
        <p:txBody>
          <a:bodyPr/>
          <a:lstStyle/>
          <a:p>
            <a:r>
              <a:rPr lang="en-US" dirty="0">
                <a:solidFill>
                  <a:srgbClr val="7030A0"/>
                </a:solidFill>
              </a:rPr>
              <a:t>Example 3 of Lessons Learned : Historic A4 V36 failure origin…</a:t>
            </a:r>
          </a:p>
        </p:txBody>
      </p:sp>
      <p:sp>
        <p:nvSpPr>
          <p:cNvPr id="3" name="Content Placeholder 2">
            <a:extLst>
              <a:ext uri="{FF2B5EF4-FFF2-40B4-BE49-F238E27FC236}">
                <a16:creationId xmlns:a16="http://schemas.microsoft.com/office/drawing/2014/main" id="{AEAA99CA-F8A2-DC46-B1E9-5E14573396A6}"/>
              </a:ext>
            </a:extLst>
          </p:cNvPr>
          <p:cNvSpPr>
            <a:spLocks noGrp="1"/>
          </p:cNvSpPr>
          <p:nvPr>
            <p:ph idx="1"/>
          </p:nvPr>
        </p:nvSpPr>
        <p:spPr/>
        <p:txBody>
          <a:bodyPr/>
          <a:lstStyle/>
          <a:p>
            <a:pPr marL="723882" lvl="1" indent="-268811">
              <a:buClr>
                <a:srgbClr val="0098DB"/>
              </a:buClr>
              <a:buFont typeface="Arial" pitchFamily="34" charset="0"/>
              <a:buChar char="•"/>
              <a:defRPr/>
            </a:pPr>
            <a:r>
              <a:rPr lang="en-GB" altLang="en-US" sz="2000" dirty="0">
                <a:solidFill>
                  <a:schemeClr val="bg1"/>
                </a:solidFill>
              </a:rPr>
              <a:t>What happened during V36 in 1990 ?</a:t>
            </a:r>
          </a:p>
          <a:p>
            <a:pPr marL="723882" lvl="1" indent="-268811">
              <a:buClr>
                <a:srgbClr val="0098DB"/>
              </a:buClr>
              <a:buFont typeface="Arial" pitchFamily="34" charset="0"/>
              <a:buChar char="•"/>
              <a:defRPr/>
            </a:pPr>
            <a:r>
              <a:rPr lang="en-GB" altLang="en-US" sz="2000" dirty="0">
                <a:solidFill>
                  <a:schemeClr val="bg1"/>
                </a:solidFill>
              </a:rPr>
              <a:t>Operator had to interrupt the pipe assembly procedure</a:t>
            </a:r>
          </a:p>
          <a:p>
            <a:pPr marL="723882" lvl="1" indent="-268811">
              <a:buClr>
                <a:srgbClr val="0098DB"/>
              </a:buClr>
              <a:buFont typeface="Arial" pitchFamily="34" charset="0"/>
              <a:buChar char="•"/>
              <a:defRPr/>
            </a:pPr>
            <a:r>
              <a:rPr lang="en-GB" altLang="en-US" sz="2000" dirty="0">
                <a:solidFill>
                  <a:schemeClr val="bg1"/>
                </a:solidFill>
              </a:rPr>
              <a:t>Believing well, he put a rag in the open tube to avoid pollution... Being clearly visible, no problem, he thought.</a:t>
            </a:r>
          </a:p>
          <a:p>
            <a:pPr marL="723882" lvl="1" indent="-268811">
              <a:buClr>
                <a:srgbClr val="0098DB"/>
              </a:buClr>
              <a:buFont typeface="Arial" pitchFamily="34" charset="0"/>
              <a:buChar char="•"/>
              <a:defRPr/>
            </a:pPr>
            <a:r>
              <a:rPr lang="en-GB" altLang="en-US" sz="2000" dirty="0">
                <a:solidFill>
                  <a:schemeClr val="bg1"/>
                </a:solidFill>
              </a:rPr>
              <a:t>The cloth slipped into the pipe !</a:t>
            </a:r>
          </a:p>
          <a:p>
            <a:pPr marL="723882" lvl="1" indent="-268811">
              <a:buClr>
                <a:srgbClr val="0098DB"/>
              </a:buClr>
              <a:buFont typeface="Arial" pitchFamily="34" charset="0"/>
              <a:buChar char="•"/>
              <a:defRPr/>
            </a:pPr>
            <a:r>
              <a:rPr lang="en-GB" altLang="en-US" sz="2000" dirty="0">
                <a:solidFill>
                  <a:schemeClr val="bg1"/>
                </a:solidFill>
              </a:rPr>
              <a:t>The person who continued the operation was not aware ... and mounted the rest of the pipes ...  </a:t>
            </a:r>
          </a:p>
          <a:p>
            <a:pPr marL="723882" lvl="1" indent="-268811">
              <a:buClr>
                <a:srgbClr val="0098DB"/>
              </a:buClr>
              <a:buFont typeface="Arial" pitchFamily="34" charset="0"/>
              <a:buChar char="•"/>
              <a:defRPr/>
            </a:pPr>
            <a:endParaRPr lang="en-GB" altLang="en-US" sz="2000" dirty="0">
              <a:solidFill>
                <a:schemeClr val="bg1"/>
              </a:solidFill>
            </a:endParaRPr>
          </a:p>
          <a:p>
            <a:pPr marL="723882" lvl="1" indent="-268811">
              <a:buClr>
                <a:srgbClr val="0098DB"/>
              </a:buClr>
              <a:buFont typeface="Arial" pitchFamily="34" charset="0"/>
              <a:buChar char="•"/>
              <a:defRPr/>
            </a:pPr>
            <a:r>
              <a:rPr lang="en-GB" altLang="en-US" sz="2000" u="sng" dirty="0">
                <a:solidFill>
                  <a:schemeClr val="bg1"/>
                </a:solidFill>
              </a:rPr>
              <a:t>One of the engines stopped working when the rag prevented the flow of coolant </a:t>
            </a:r>
            <a:r>
              <a:rPr lang="en-GB" altLang="en-US" sz="2000" dirty="0">
                <a:solidFill>
                  <a:schemeClr val="bg1"/>
                </a:solidFill>
              </a:rPr>
              <a:t>- The launcher tried to compensate but disintegrated when trying to correct trajectory ...</a:t>
            </a:r>
            <a:r>
              <a:rPr lang="en-GB" altLang="en-US" sz="2000" dirty="0">
                <a:solidFill>
                  <a:schemeClr val="accent4"/>
                </a:solidFill>
                <a:sym typeface="Wingdings" panose="05000000000000000000" pitchFamily="2" charset="2"/>
              </a:rPr>
              <a:t> </a:t>
            </a:r>
          </a:p>
          <a:p>
            <a:pPr marL="723882" lvl="1" indent="-268811">
              <a:buClr>
                <a:srgbClr val="0098DB"/>
              </a:buClr>
              <a:buFont typeface="Arial" pitchFamily="34" charset="0"/>
              <a:buChar char="•"/>
              <a:defRPr/>
            </a:pPr>
            <a:endParaRPr lang="en-GB" altLang="en-US" sz="2000" dirty="0">
              <a:solidFill>
                <a:schemeClr val="accent4"/>
              </a:solidFill>
              <a:sym typeface="Wingdings" panose="05000000000000000000" pitchFamily="2" charset="2"/>
            </a:endParaRPr>
          </a:p>
          <a:p>
            <a:pPr marL="723882" lvl="1" indent="-268811">
              <a:buClr>
                <a:srgbClr val="0098DB"/>
              </a:buClr>
              <a:buFont typeface="Arial" pitchFamily="34" charset="0"/>
              <a:buChar char="•"/>
              <a:defRPr/>
            </a:pPr>
            <a:r>
              <a:rPr lang="en-GB" altLang="en-US" sz="2000" dirty="0">
                <a:solidFill>
                  <a:schemeClr val="accent4"/>
                </a:solidFill>
                <a:sym typeface="Wingdings" panose="05000000000000000000" pitchFamily="2" charset="2"/>
              </a:rPr>
              <a:t> </a:t>
            </a:r>
            <a:r>
              <a:rPr lang="en-GB" altLang="en-US" sz="2000" u="sng" dirty="0">
                <a:solidFill>
                  <a:schemeClr val="accent4"/>
                </a:solidFill>
              </a:rPr>
              <a:t>root cause was the lack of communication</a:t>
            </a:r>
          </a:p>
          <a:p>
            <a:pPr marL="723882" lvl="1" indent="-268811">
              <a:buClr>
                <a:srgbClr val="0098DB"/>
              </a:buClr>
              <a:buFont typeface="Arial" pitchFamily="34" charset="0"/>
              <a:buChar char="•"/>
              <a:defRPr/>
            </a:pPr>
            <a:endParaRPr lang="en-US" altLang="en-US" sz="2000" dirty="0">
              <a:solidFill>
                <a:schemeClr val="bg1"/>
              </a:solidFill>
            </a:endParaRPr>
          </a:p>
        </p:txBody>
      </p:sp>
    </p:spTree>
    <p:extLst>
      <p:ext uri="{BB962C8B-B14F-4D97-AF65-F5344CB8AC3E}">
        <p14:creationId xmlns:p14="http://schemas.microsoft.com/office/powerpoint/2010/main" val="35660243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919BD-1332-77EA-689C-485192DBA373}"/>
              </a:ext>
            </a:extLst>
          </p:cNvPr>
          <p:cNvSpPr>
            <a:spLocks noGrp="1"/>
          </p:cNvSpPr>
          <p:nvPr>
            <p:ph type="title"/>
          </p:nvPr>
        </p:nvSpPr>
        <p:spPr>
          <a:xfrm>
            <a:off x="216000" y="-301263"/>
            <a:ext cx="10108800" cy="1477328"/>
          </a:xfrm>
        </p:spPr>
        <p:txBody>
          <a:bodyPr/>
          <a:lstStyle/>
          <a:p>
            <a:br>
              <a:rPr lang="en-GB" dirty="0"/>
            </a:br>
            <a:r>
              <a:rPr lang="en-GB" dirty="0"/>
              <a:t>VII. Conclusion</a:t>
            </a:r>
            <a:br>
              <a:rPr lang="en-GB" dirty="0"/>
            </a:br>
            <a:endParaRPr lang="en-GB" dirty="0"/>
          </a:p>
        </p:txBody>
      </p:sp>
      <p:sp>
        <p:nvSpPr>
          <p:cNvPr id="3" name="Content Placeholder 2">
            <a:extLst>
              <a:ext uri="{FF2B5EF4-FFF2-40B4-BE49-F238E27FC236}">
                <a16:creationId xmlns:a16="http://schemas.microsoft.com/office/drawing/2014/main" id="{7B349071-B5D9-6D57-1F71-93FEA4F61E2D}"/>
              </a:ext>
            </a:extLst>
          </p:cNvPr>
          <p:cNvSpPr>
            <a:spLocks noGrp="1"/>
          </p:cNvSpPr>
          <p:nvPr>
            <p:ph idx="1"/>
          </p:nvPr>
        </p:nvSpPr>
        <p:spPr/>
        <p:txBody>
          <a:bodyPr/>
          <a:lstStyle/>
          <a:p>
            <a:endParaRPr lang="en-GB" dirty="0">
              <a:solidFill>
                <a:schemeClr val="bg1"/>
              </a:solidFill>
            </a:endParaRPr>
          </a:p>
          <a:p>
            <a:r>
              <a:rPr lang="en-GB" dirty="0">
                <a:solidFill>
                  <a:schemeClr val="bg1"/>
                </a:solidFill>
                <a:sym typeface="Wingdings" panose="05000000000000000000" pitchFamily="2" charset="2"/>
              </a:rPr>
              <a:t> The tailoring of </a:t>
            </a:r>
            <a:r>
              <a:rPr lang="en-GB" dirty="0">
                <a:solidFill>
                  <a:schemeClr val="bg1"/>
                </a:solidFill>
              </a:rPr>
              <a:t>Q-10 (PA management) and Q-20 (Quality Assurance activities) provides a robust framework for space manufacturing and testing also for SMEs.</a:t>
            </a:r>
          </a:p>
          <a:p>
            <a:r>
              <a:rPr lang="en-GB" dirty="0">
                <a:solidFill>
                  <a:srgbClr val="00B0F0"/>
                </a:solidFill>
                <a:sym typeface="Wingdings" panose="05000000000000000000" pitchFamily="2" charset="2"/>
              </a:rPr>
              <a:t> </a:t>
            </a:r>
            <a:r>
              <a:rPr lang="en-GB" dirty="0">
                <a:solidFill>
                  <a:srgbClr val="00B0F0"/>
                </a:solidFill>
              </a:rPr>
              <a:t>The added values of the ECSS implementation for SMEs may be even greater than for large industrial players.</a:t>
            </a:r>
          </a:p>
          <a:p>
            <a:endParaRPr lang="en-GB" dirty="0">
              <a:solidFill>
                <a:schemeClr val="bg1"/>
              </a:solidFill>
            </a:endParaRPr>
          </a:p>
          <a:p>
            <a:r>
              <a:rPr lang="en-GB" dirty="0">
                <a:solidFill>
                  <a:schemeClr val="bg1"/>
                </a:solidFill>
                <a:sym typeface="Wingdings" panose="05000000000000000000" pitchFamily="2" charset="2"/>
              </a:rPr>
              <a:t> T</a:t>
            </a:r>
            <a:r>
              <a:rPr lang="en-GB" dirty="0">
                <a:solidFill>
                  <a:schemeClr val="bg1"/>
                </a:solidFill>
              </a:rPr>
              <a:t>he importance of Product Assurance</a:t>
            </a:r>
          </a:p>
          <a:p>
            <a:r>
              <a:rPr lang="en-GB" dirty="0">
                <a:solidFill>
                  <a:srgbClr val="00B0F0"/>
                </a:solidFill>
                <a:sym typeface="Wingdings" panose="05000000000000000000" pitchFamily="2" charset="2"/>
              </a:rPr>
              <a:t> </a:t>
            </a:r>
            <a:r>
              <a:rPr lang="en-GB" dirty="0">
                <a:solidFill>
                  <a:srgbClr val="00B0F0"/>
                </a:solidFill>
              </a:rPr>
              <a:t>PA Management is a key support to Project Management…</a:t>
            </a:r>
          </a:p>
          <a:p>
            <a:r>
              <a:rPr lang="en-GB" dirty="0">
                <a:solidFill>
                  <a:srgbClr val="00B0F0"/>
                </a:solidFill>
                <a:sym typeface="Wingdings" panose="05000000000000000000" pitchFamily="2" charset="2"/>
              </a:rPr>
              <a:t> </a:t>
            </a:r>
            <a:r>
              <a:rPr lang="en-GB" dirty="0">
                <a:solidFill>
                  <a:srgbClr val="00B0F0"/>
                </a:solidFill>
              </a:rPr>
              <a:t>PA/QA implementation facilitate the road to mission success…</a:t>
            </a:r>
          </a:p>
          <a:p>
            <a:endParaRPr lang="en-GB" dirty="0">
              <a:solidFill>
                <a:schemeClr val="bg1"/>
              </a:solidFill>
            </a:endParaRPr>
          </a:p>
          <a:p>
            <a:r>
              <a:rPr lang="en-GB" dirty="0">
                <a:solidFill>
                  <a:schemeClr val="bg1"/>
                </a:solidFill>
                <a:sym typeface="Wingdings" panose="05000000000000000000" pitchFamily="2" charset="2"/>
              </a:rPr>
              <a:t> C</a:t>
            </a:r>
            <a:r>
              <a:rPr lang="en-GB" dirty="0">
                <a:solidFill>
                  <a:schemeClr val="bg1"/>
                </a:solidFill>
              </a:rPr>
              <a:t>all to Action for Implementing Product Assurance in Satellite and Spacecraft Manufacturing </a:t>
            </a:r>
          </a:p>
          <a:p>
            <a:r>
              <a:rPr lang="en-GB" dirty="0">
                <a:solidFill>
                  <a:srgbClr val="00B0F0"/>
                </a:solidFill>
                <a:sym typeface="Wingdings" panose="05000000000000000000" pitchFamily="2" charset="2"/>
              </a:rPr>
              <a:t> </a:t>
            </a:r>
            <a:r>
              <a:rPr lang="en-GB" u="sng" dirty="0">
                <a:solidFill>
                  <a:srgbClr val="00B0F0"/>
                </a:solidFill>
                <a:sym typeface="Wingdings" panose="05000000000000000000" pitchFamily="2" charset="2"/>
              </a:rPr>
              <a:t>A</a:t>
            </a:r>
            <a:r>
              <a:rPr lang="en-GB" u="sng" dirty="0">
                <a:solidFill>
                  <a:srgbClr val="00B0F0"/>
                </a:solidFill>
              </a:rPr>
              <a:t>dvise to take advantage of all the PA/QA heritage of the past experiences through the ECSS standards and the QA/PA </a:t>
            </a:r>
            <a:r>
              <a:rPr lang="en-GB" u="sng" dirty="0" err="1">
                <a:solidFill>
                  <a:srgbClr val="00B0F0"/>
                </a:solidFill>
              </a:rPr>
              <a:t>reqs</a:t>
            </a:r>
            <a:r>
              <a:rPr lang="en-GB" u="sng" dirty="0">
                <a:solidFill>
                  <a:srgbClr val="00B0F0"/>
                </a:solidFill>
              </a:rPr>
              <a:t> implementation…</a:t>
            </a:r>
          </a:p>
          <a:p>
            <a:endParaRPr lang="en-GB" dirty="0"/>
          </a:p>
        </p:txBody>
      </p:sp>
    </p:spTree>
    <p:extLst>
      <p:ext uri="{BB962C8B-B14F-4D97-AF65-F5344CB8AC3E}">
        <p14:creationId xmlns:p14="http://schemas.microsoft.com/office/powerpoint/2010/main" val="1815889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A5 launch 2.jpg"/>
          <p:cNvPicPr>
            <a:picLocks noChangeAspect="1"/>
          </p:cNvPicPr>
          <p:nvPr/>
        </p:nvPicPr>
        <p:blipFill>
          <a:blip r:embed="rId3" cstate="print">
            <a:extLst>
              <a:ext uri="{28A0092B-C50C-407E-A947-70E740481C1C}">
                <a14:useLocalDpi xmlns:a14="http://schemas.microsoft.com/office/drawing/2010/main" val="0"/>
              </a:ext>
            </a:extLst>
          </a:blip>
          <a:srcRect t="30975" r="2380" b="16833"/>
          <a:stretch>
            <a:fillRect/>
          </a:stretch>
        </p:blipFill>
        <p:spPr bwMode="auto">
          <a:xfrm>
            <a:off x="33338" y="-57151"/>
            <a:ext cx="12192000" cy="69151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Quote(s)</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2341696801"/>
              </p:ext>
            </p:extLst>
          </p:nvPr>
        </p:nvGraphicFramePr>
        <p:xfrm>
          <a:off x="1123950" y="2243710"/>
          <a:ext cx="10382249" cy="3090579"/>
        </p:xfrm>
        <a:graphic>
          <a:graphicData uri="http://schemas.openxmlformats.org/drawingml/2006/table">
            <a:tbl>
              <a:tblPr/>
              <a:tblGrid>
                <a:gridCol w="10382249">
                  <a:extLst>
                    <a:ext uri="{9D8B030D-6E8A-4147-A177-3AD203B41FA5}">
                      <a16:colId xmlns:a16="http://schemas.microsoft.com/office/drawing/2014/main" val="20000"/>
                    </a:ext>
                  </a:extLst>
                </a:gridCol>
              </a:tblGrid>
              <a:tr h="1292259">
                <a:tc>
                  <a:txBody>
                    <a:bodyPr/>
                    <a:lstStyle/>
                    <a:p>
                      <a:endParaRPr lang="en-US" sz="2400" b="1" dirty="0">
                        <a:solidFill>
                          <a:srgbClr val="FFFF00"/>
                        </a:solidFill>
                      </a:endParaRPr>
                    </a:p>
                    <a:p>
                      <a:r>
                        <a:rPr lang="en-US" sz="2400" b="1" dirty="0">
                          <a:solidFill>
                            <a:srgbClr val="FFFF00"/>
                          </a:solidFill>
                        </a:rPr>
                        <a:t>Excellence is never an accident. It is always the result of high intention, sincere effort, and intelligent execution”</a:t>
                      </a:r>
                    </a:p>
                  </a:txBody>
                  <a:tcPr marL="121920" marR="121920" anchor="ctr">
                    <a:lnL>
                      <a:noFill/>
                    </a:lnL>
                    <a:lnR>
                      <a:noFill/>
                    </a:lnR>
                    <a:lnT>
                      <a:noFill/>
                    </a:lnT>
                    <a:lnB>
                      <a:noFill/>
                    </a:lnB>
                  </a:tcPr>
                </a:tc>
                <a:extLst>
                  <a:ext uri="{0D108BD9-81ED-4DB2-BD59-A6C34878D82A}">
                    <a16:rowId xmlns:a16="http://schemas.microsoft.com/office/drawing/2014/main" val="10000"/>
                  </a:ext>
                </a:extLst>
              </a:tr>
              <a:tr h="988197">
                <a:tc>
                  <a:txBody>
                    <a:bodyPr/>
                    <a:lstStyle/>
                    <a:p>
                      <a:r>
                        <a:rPr lang="en-US" sz="1600" i="1" kern="1200" dirty="0">
                          <a:solidFill>
                            <a:srgbClr val="FFFF00"/>
                          </a:solidFill>
                          <a:effectLst/>
                          <a:latin typeface="+mn-lt"/>
                          <a:ea typeface="+mn-ea"/>
                          <a:cs typeface="+mn-cs"/>
                        </a:rPr>
                        <a:t>Aristotle</a:t>
                      </a:r>
                    </a:p>
                    <a:p>
                      <a:pPr marL="0" algn="l" defTabSz="882030" rtl="0" eaLnBrk="1" latinLnBrk="0" hangingPunct="1"/>
                      <a:r>
                        <a:rPr lang="en-US" sz="1600" i="1" kern="1200" dirty="0">
                          <a:solidFill>
                            <a:srgbClr val="FFFF00"/>
                          </a:solidFill>
                          <a:effectLst/>
                          <a:latin typeface="+mn-lt"/>
                          <a:ea typeface="+mn-ea"/>
                          <a:cs typeface="+mn-cs"/>
                        </a:rPr>
                        <a:t>(Greek philosopher, 384-322 BC)</a:t>
                      </a:r>
                    </a:p>
                    <a:p>
                      <a:pPr marL="0" algn="l" defTabSz="882030" rtl="0" eaLnBrk="1" latinLnBrk="0" hangingPunct="1"/>
                      <a:endParaRPr lang="en-US" sz="1600" i="1" kern="1200" dirty="0">
                        <a:solidFill>
                          <a:srgbClr val="FFFF00"/>
                        </a:solidFill>
                        <a:effectLst/>
                        <a:latin typeface="+mn-lt"/>
                        <a:ea typeface="+mn-ea"/>
                        <a:cs typeface="+mn-cs"/>
                      </a:endParaRPr>
                    </a:p>
                    <a:p>
                      <a:pPr marL="0" algn="l" defTabSz="882030" rtl="0" eaLnBrk="1" latinLnBrk="0" hangingPunct="1"/>
                      <a:endParaRPr lang="en-US" sz="1600" i="1" kern="1200" dirty="0">
                        <a:solidFill>
                          <a:srgbClr val="FFFF00"/>
                        </a:solidFill>
                        <a:effectLst/>
                        <a:latin typeface="+mn-lt"/>
                        <a:ea typeface="+mn-ea"/>
                        <a:cs typeface="+mn-cs"/>
                      </a:endParaRPr>
                    </a:p>
                    <a:p>
                      <a:pPr marL="0" algn="l" defTabSz="882030" rtl="0" eaLnBrk="1" latinLnBrk="0" hangingPunct="1"/>
                      <a:endParaRPr lang="en-US" sz="1600" i="1" kern="1200" dirty="0">
                        <a:solidFill>
                          <a:srgbClr val="FFFF00"/>
                        </a:solidFill>
                        <a:effectLst/>
                        <a:latin typeface="+mn-lt"/>
                        <a:ea typeface="+mn-ea"/>
                        <a:cs typeface="+mn-cs"/>
                      </a:endParaRPr>
                    </a:p>
                    <a:p>
                      <a:pPr marL="0" algn="l" defTabSz="882030" rtl="0" eaLnBrk="1" latinLnBrk="0" hangingPunct="1"/>
                      <a:endParaRPr lang="en-US" sz="1600" i="1" kern="1200" dirty="0">
                        <a:solidFill>
                          <a:srgbClr val="FFFF00"/>
                        </a:solidFill>
                        <a:effectLst/>
                        <a:latin typeface="+mn-lt"/>
                        <a:ea typeface="+mn-ea"/>
                        <a:cs typeface="+mn-cs"/>
                      </a:endParaRPr>
                    </a:p>
                    <a:p>
                      <a:pPr marL="0" algn="l" defTabSz="882030" rtl="0" eaLnBrk="1" latinLnBrk="0" hangingPunct="1"/>
                      <a:endParaRPr lang="en-US" sz="1600" i="1" kern="1200" dirty="0">
                        <a:solidFill>
                          <a:srgbClr val="FFFF00"/>
                        </a:solidFill>
                        <a:effectLst/>
                        <a:latin typeface="+mn-lt"/>
                        <a:ea typeface="+mn-ea"/>
                        <a:cs typeface="+mn-cs"/>
                      </a:endParaRPr>
                    </a:p>
                  </a:txBody>
                  <a:tcPr marL="121920" marR="121920" anchor="ctr">
                    <a:lnL>
                      <a:noFill/>
                    </a:lnL>
                    <a:lnR>
                      <a:noFill/>
                    </a:lnR>
                    <a:lnT>
                      <a:noFill/>
                    </a:lnT>
                    <a:lnB>
                      <a:noFill/>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2033174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D1CD7-60E3-1E7B-7ED7-5947E4C3CBE2}"/>
              </a:ext>
            </a:extLst>
          </p:cNvPr>
          <p:cNvSpPr>
            <a:spLocks noGrp="1"/>
          </p:cNvSpPr>
          <p:nvPr>
            <p:ph type="title"/>
          </p:nvPr>
        </p:nvSpPr>
        <p:spPr/>
        <p:txBody>
          <a:bodyPr/>
          <a:lstStyle/>
          <a:p>
            <a:r>
              <a:rPr lang="en-GB" dirty="0"/>
              <a:t>Q&amp;A session</a:t>
            </a:r>
          </a:p>
        </p:txBody>
      </p:sp>
      <p:sp>
        <p:nvSpPr>
          <p:cNvPr id="3" name="Content Placeholder 2">
            <a:extLst>
              <a:ext uri="{FF2B5EF4-FFF2-40B4-BE49-F238E27FC236}">
                <a16:creationId xmlns:a16="http://schemas.microsoft.com/office/drawing/2014/main" id="{F76865AA-4C8E-4DD9-7123-3AA4852FD9AA}"/>
              </a:ext>
            </a:extLst>
          </p:cNvPr>
          <p:cNvSpPr>
            <a:spLocks noGrp="1"/>
          </p:cNvSpPr>
          <p:nvPr>
            <p:ph idx="1"/>
          </p:nvPr>
        </p:nvSpPr>
        <p:spPr/>
        <p:txBody>
          <a:bodyPr/>
          <a:lstStyle/>
          <a:p>
            <a:endParaRPr lang="en-GB" dirty="0">
              <a:solidFill>
                <a:schemeClr val="bg1"/>
              </a:solidFill>
            </a:endParaRPr>
          </a:p>
          <a:p>
            <a:r>
              <a:rPr lang="en-GB" dirty="0">
                <a:solidFill>
                  <a:schemeClr val="bg1"/>
                </a:solidFill>
              </a:rPr>
              <a:t>[Q&amp;A]</a:t>
            </a:r>
          </a:p>
          <a:p>
            <a:r>
              <a:rPr lang="en-GB" dirty="0">
                <a:solidFill>
                  <a:schemeClr val="bg1"/>
                </a:solidFill>
              </a:rPr>
              <a:t>o	Address audience questions and concerns</a:t>
            </a:r>
          </a:p>
          <a:p>
            <a:endParaRPr lang="en-GB" dirty="0">
              <a:solidFill>
                <a:schemeClr val="bg1"/>
              </a:solidFill>
            </a:endParaRPr>
          </a:p>
          <a:p>
            <a:endParaRPr lang="en-GB" dirty="0">
              <a:solidFill>
                <a:schemeClr val="bg1"/>
              </a:solidFill>
            </a:endParaRPr>
          </a:p>
          <a:p>
            <a:endParaRPr lang="en-GB" dirty="0">
              <a:solidFill>
                <a:schemeClr val="bg1"/>
              </a:solidFill>
            </a:endParaRPr>
          </a:p>
          <a:p>
            <a:pPr algn="ctr"/>
            <a:r>
              <a:rPr lang="en-GB" sz="4000" dirty="0">
                <a:solidFill>
                  <a:schemeClr val="bg1"/>
                </a:solidFill>
              </a:rPr>
              <a:t>Thank you for your attention</a:t>
            </a:r>
          </a:p>
          <a:p>
            <a:endParaRPr lang="en-GB" dirty="0">
              <a:solidFill>
                <a:schemeClr val="bg1">
                  <a:lumMod val="75000"/>
                </a:schemeClr>
              </a:solidFill>
            </a:endParaRPr>
          </a:p>
          <a:p>
            <a:endParaRPr lang="en-GB" dirty="0">
              <a:solidFill>
                <a:srgbClr val="FF0000"/>
              </a:solidFill>
            </a:endParaRPr>
          </a:p>
        </p:txBody>
      </p:sp>
    </p:spTree>
    <p:extLst>
      <p:ext uri="{BB962C8B-B14F-4D97-AF65-F5344CB8AC3E}">
        <p14:creationId xmlns:p14="http://schemas.microsoft.com/office/powerpoint/2010/main" val="3447960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77E14-9026-BDA7-C34A-C962ED69EC46}"/>
              </a:ext>
            </a:extLst>
          </p:cNvPr>
          <p:cNvSpPr>
            <a:spLocks noGrp="1"/>
          </p:cNvSpPr>
          <p:nvPr>
            <p:ph type="title"/>
          </p:nvPr>
        </p:nvSpPr>
        <p:spPr/>
        <p:txBody>
          <a:bodyPr/>
          <a:lstStyle/>
          <a:p>
            <a:r>
              <a:rPr lang="en-GB" dirty="0"/>
              <a:t>I. Specificities of Universities Start-ups and SMEs (1)</a:t>
            </a:r>
          </a:p>
        </p:txBody>
      </p:sp>
      <p:sp>
        <p:nvSpPr>
          <p:cNvPr id="3" name="Content Placeholder 2">
            <a:extLst>
              <a:ext uri="{FF2B5EF4-FFF2-40B4-BE49-F238E27FC236}">
                <a16:creationId xmlns:a16="http://schemas.microsoft.com/office/drawing/2014/main" id="{798C0761-0DAA-E420-30CA-81A4AFD5ADA3}"/>
              </a:ext>
            </a:extLst>
          </p:cNvPr>
          <p:cNvSpPr>
            <a:spLocks noGrp="1"/>
          </p:cNvSpPr>
          <p:nvPr>
            <p:ph idx="1"/>
          </p:nvPr>
        </p:nvSpPr>
        <p:spPr/>
        <p:txBody>
          <a:bodyPr/>
          <a:lstStyle/>
          <a:p>
            <a:r>
              <a:rPr lang="en-GB" sz="1400">
                <a:solidFill>
                  <a:schemeClr val="bg1"/>
                </a:solidFill>
              </a:rPr>
              <a:t>While the specificities of Product Assurance and Quality Assurance can vary based on the nature of the mission, there are some general differences between Universities Start-ups, or Small and Medium Enterprises (SMEs) and large industry when it comes to spacecraft PA and QA. </a:t>
            </a:r>
          </a:p>
          <a:p>
            <a:endParaRPr lang="en-GB" sz="1400">
              <a:solidFill>
                <a:schemeClr val="bg1"/>
              </a:solidFill>
            </a:endParaRPr>
          </a:p>
          <a:p>
            <a:pPr marL="1067076" lvl="1" indent="-285750">
              <a:buFont typeface="Arial" panose="020B0604020202020204" pitchFamily="34" charset="0"/>
              <a:buChar char="•"/>
            </a:pPr>
            <a:r>
              <a:rPr lang="en-GB" sz="2000">
                <a:solidFill>
                  <a:schemeClr val="bg1"/>
                </a:solidFill>
              </a:rPr>
              <a:t>Resource Constraints: </a:t>
            </a:r>
          </a:p>
          <a:p>
            <a:pPr lvl="1"/>
            <a:r>
              <a:rPr lang="en-GB" sz="1600">
                <a:solidFill>
                  <a:schemeClr val="bg1"/>
                </a:solidFill>
              </a:rPr>
              <a:t>Limited financial and technical resources compared to large industry players may impact SMEs capacity to invest in Quality and Testing, </a:t>
            </a:r>
            <a:r>
              <a:rPr lang="en-GB" sz="1600" b="1" u="sng">
                <a:solidFill>
                  <a:schemeClr val="bg1"/>
                </a:solidFill>
              </a:rPr>
              <a:t>they need cost effective Quality control solutions</a:t>
            </a:r>
            <a:r>
              <a:rPr lang="en-GB" sz="1600" u="sng">
                <a:solidFill>
                  <a:schemeClr val="bg1"/>
                </a:solidFill>
              </a:rPr>
              <a:t>.</a:t>
            </a:r>
          </a:p>
          <a:p>
            <a:pPr lvl="1"/>
            <a:endParaRPr lang="en-GB" sz="1600">
              <a:solidFill>
                <a:schemeClr val="bg1"/>
              </a:solidFill>
            </a:endParaRPr>
          </a:p>
          <a:p>
            <a:pPr marL="1067076" lvl="1" indent="-285750">
              <a:buFont typeface="Arial" panose="020B0604020202020204" pitchFamily="34" charset="0"/>
              <a:buChar char="•"/>
            </a:pPr>
            <a:r>
              <a:rPr lang="en-GB" sz="2000">
                <a:solidFill>
                  <a:schemeClr val="bg1"/>
                </a:solidFill>
              </a:rPr>
              <a:t>Regulatory Compliance: </a:t>
            </a:r>
          </a:p>
          <a:p>
            <a:pPr lvl="1"/>
            <a:r>
              <a:rPr lang="en-GB" sz="1600">
                <a:solidFill>
                  <a:schemeClr val="bg1"/>
                </a:solidFill>
              </a:rPr>
              <a:t>Difficulty to comply with regulations and standards set by agency and international organisations ; </a:t>
            </a:r>
            <a:r>
              <a:rPr lang="en-GB" sz="1600" b="1" u="sng">
                <a:solidFill>
                  <a:schemeClr val="bg1"/>
                </a:solidFill>
              </a:rPr>
              <a:t>SMEs may face difficulties in understanding and complying to the reqs due to lack expertise and limited experience</a:t>
            </a:r>
            <a:r>
              <a:rPr lang="en-GB" sz="1600" b="1">
                <a:solidFill>
                  <a:schemeClr val="bg1"/>
                </a:solidFill>
              </a:rPr>
              <a:t>.</a:t>
            </a:r>
          </a:p>
          <a:p>
            <a:pPr lvl="1"/>
            <a:endParaRPr lang="en-GB" sz="1600">
              <a:solidFill>
                <a:schemeClr val="bg1"/>
              </a:solidFill>
            </a:endParaRPr>
          </a:p>
          <a:p>
            <a:pPr marL="1067076" lvl="1" indent="-285750">
              <a:buFont typeface="Arial" panose="020B0604020202020204" pitchFamily="34" charset="0"/>
              <a:buChar char="•"/>
            </a:pPr>
            <a:r>
              <a:rPr lang="en-GB" sz="2000">
                <a:solidFill>
                  <a:schemeClr val="bg1"/>
                </a:solidFill>
              </a:rPr>
              <a:t>Documentation and Processes: </a:t>
            </a:r>
          </a:p>
          <a:p>
            <a:pPr lvl="1"/>
            <a:r>
              <a:rPr lang="en-GB" sz="1600" b="1" u="sng">
                <a:solidFill>
                  <a:schemeClr val="bg1"/>
                </a:solidFill>
              </a:rPr>
              <a:t>SMEs may have less formalized processes and may need to adapt their existing systems. </a:t>
            </a:r>
          </a:p>
          <a:p>
            <a:pPr lvl="1"/>
            <a:r>
              <a:rPr lang="en-GB" sz="1600">
                <a:solidFill>
                  <a:schemeClr val="bg1"/>
                </a:solidFill>
              </a:rPr>
              <a:t>Large industry players typically have well-established and mature documentation and quality management processes, making it easier to ensure compliance and maintain quality throughout the spacecraft development lifecycle. </a:t>
            </a:r>
          </a:p>
          <a:p>
            <a:pPr marL="1067076" lvl="1" indent="-285750">
              <a:buFont typeface="Arial" panose="020B0604020202020204" pitchFamily="34" charset="0"/>
              <a:buChar char="•"/>
            </a:pPr>
            <a:endParaRPr lang="en-GB" sz="1400">
              <a:solidFill>
                <a:schemeClr val="bg1"/>
              </a:solidFill>
            </a:endParaRPr>
          </a:p>
          <a:p>
            <a:pPr marL="1067076" lvl="1" indent="-285750">
              <a:buFont typeface="Arial" panose="020B0604020202020204" pitchFamily="34" charset="0"/>
              <a:buChar char="•"/>
            </a:pPr>
            <a:endParaRPr lang="en-GB" dirty="0">
              <a:solidFill>
                <a:schemeClr val="bg1"/>
              </a:solidFill>
            </a:endParaRPr>
          </a:p>
        </p:txBody>
      </p:sp>
    </p:spTree>
    <p:extLst>
      <p:ext uri="{BB962C8B-B14F-4D97-AF65-F5344CB8AC3E}">
        <p14:creationId xmlns:p14="http://schemas.microsoft.com/office/powerpoint/2010/main" val="550256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0DD85-84F6-5B7D-32DC-6D2A33C35374}"/>
              </a:ext>
            </a:extLst>
          </p:cNvPr>
          <p:cNvSpPr>
            <a:spLocks noGrp="1"/>
          </p:cNvSpPr>
          <p:nvPr>
            <p:ph type="title"/>
          </p:nvPr>
        </p:nvSpPr>
        <p:spPr/>
        <p:txBody>
          <a:bodyPr/>
          <a:lstStyle/>
          <a:p>
            <a:r>
              <a:rPr lang="en-GB" dirty="0"/>
              <a:t>I. Specificities for Universities Start-ups and SMEs (2)</a:t>
            </a:r>
          </a:p>
        </p:txBody>
      </p:sp>
      <p:sp>
        <p:nvSpPr>
          <p:cNvPr id="3" name="Content Placeholder 2">
            <a:extLst>
              <a:ext uri="{FF2B5EF4-FFF2-40B4-BE49-F238E27FC236}">
                <a16:creationId xmlns:a16="http://schemas.microsoft.com/office/drawing/2014/main" id="{0856DA13-AAB1-A431-2950-5EE2276B187E}"/>
              </a:ext>
            </a:extLst>
          </p:cNvPr>
          <p:cNvSpPr>
            <a:spLocks noGrp="1"/>
          </p:cNvSpPr>
          <p:nvPr>
            <p:ph idx="1"/>
          </p:nvPr>
        </p:nvSpPr>
        <p:spPr>
          <a:xfrm>
            <a:off x="219600" y="1446962"/>
            <a:ext cx="11764800" cy="4763037"/>
          </a:xfrm>
        </p:spPr>
        <p:txBody>
          <a:bodyPr/>
          <a:lstStyle/>
          <a:p>
            <a:pPr marL="1067076" marR="0" lvl="1" indent="-285750" algn="l" defTabSz="914400" rtl="0" eaLnBrk="1" fontAlgn="base" latinLnBrk="0" hangingPunct="1">
              <a:lnSpc>
                <a:spcPct val="119000"/>
              </a:lnSpc>
              <a:spcBef>
                <a:spcPct val="20000"/>
              </a:spcBef>
              <a:spcAft>
                <a:spcPct val="0"/>
              </a:spcAft>
              <a:buClr>
                <a:srgbClr val="00AE9C"/>
              </a:buClr>
              <a:buSzTx/>
              <a:buFont typeface="Arial" panose="020B0604020202020204" pitchFamily="34" charset="0"/>
              <a:buChar char="•"/>
              <a:tabLst/>
              <a:defRPr/>
            </a:pPr>
            <a:r>
              <a:rPr kumimoji="0" lang="en-GB" sz="2000" b="0" i="0" u="none" strike="noStrike" kern="0" cap="none" spc="0" normalizeH="0" baseline="0" noProof="0" dirty="0">
                <a:ln>
                  <a:noFill/>
                </a:ln>
                <a:solidFill>
                  <a:srgbClr val="FEFFFF"/>
                </a:solidFill>
                <a:effectLst/>
                <a:uLnTx/>
                <a:uFillTx/>
                <a:latin typeface="Arial" panose="020B0604020202020204" pitchFamily="34" charset="0"/>
                <a:ea typeface="+mn-ea"/>
                <a:cs typeface="Arial" panose="020B0604020202020204" pitchFamily="34" charset="0"/>
              </a:rPr>
              <a:t>Supplier Management: </a:t>
            </a:r>
          </a:p>
          <a:p>
            <a:pPr marR="0" lvl="1" algn="l" defTabSz="914400" rtl="0" eaLnBrk="1" fontAlgn="base" latinLnBrk="0" hangingPunct="1">
              <a:lnSpc>
                <a:spcPct val="119000"/>
              </a:lnSpc>
              <a:spcBef>
                <a:spcPct val="20000"/>
              </a:spcBef>
              <a:spcAft>
                <a:spcPct val="0"/>
              </a:spcAft>
              <a:buClr>
                <a:srgbClr val="00AE9C"/>
              </a:buClr>
              <a:buSzTx/>
              <a:tabLst/>
              <a:defRPr/>
            </a:pPr>
            <a:r>
              <a:rPr kumimoji="0" lang="en-GB" sz="1600" b="0" i="0" u="none" strike="noStrike" kern="0" cap="none" spc="0" normalizeH="0" baseline="0" noProof="0" dirty="0">
                <a:ln>
                  <a:noFill/>
                </a:ln>
                <a:solidFill>
                  <a:srgbClr val="FEFFFF"/>
                </a:solidFill>
                <a:effectLst/>
                <a:uLnTx/>
                <a:uFillTx/>
                <a:latin typeface="Arial" panose="020B0604020202020204" pitchFamily="34" charset="0"/>
                <a:ea typeface="+mn-ea"/>
                <a:cs typeface="Arial" panose="020B0604020202020204" pitchFamily="34" charset="0"/>
              </a:rPr>
              <a:t>SMEs may face challenges in identifying and choosing suitable suppliers, as well as ensuring consistent quality standards from these sources. </a:t>
            </a:r>
            <a:r>
              <a:rPr kumimoji="0" lang="en-GB" sz="1600" b="1" i="0" u="sng" strike="noStrike" kern="0" cap="none" spc="0" normalizeH="0" baseline="0" noProof="0" dirty="0">
                <a:ln>
                  <a:noFill/>
                </a:ln>
                <a:solidFill>
                  <a:srgbClr val="FEFFFF"/>
                </a:solidFill>
                <a:effectLst/>
                <a:uLnTx/>
                <a:uFillTx/>
                <a:latin typeface="Arial" panose="020B0604020202020204" pitchFamily="34" charset="0"/>
                <a:ea typeface="+mn-ea"/>
                <a:cs typeface="Arial" panose="020B0604020202020204" pitchFamily="34" charset="0"/>
              </a:rPr>
              <a:t>SMEs need to build a strong Suppliers ecosystem adapted to their products.</a:t>
            </a:r>
          </a:p>
          <a:p>
            <a:pPr marR="0" lvl="1" algn="l" defTabSz="914400" rtl="0" eaLnBrk="1" fontAlgn="base" latinLnBrk="0" hangingPunct="1">
              <a:lnSpc>
                <a:spcPct val="119000"/>
              </a:lnSpc>
              <a:spcBef>
                <a:spcPct val="20000"/>
              </a:spcBef>
              <a:spcAft>
                <a:spcPct val="0"/>
              </a:spcAft>
              <a:buClr>
                <a:srgbClr val="00AE9C"/>
              </a:buClr>
              <a:buSzTx/>
              <a:tabLst/>
              <a:defRPr/>
            </a:pPr>
            <a:endParaRPr kumimoji="0" lang="en-GB" sz="1600" b="0" i="0" u="none" strike="noStrike" kern="0" cap="none" spc="0" normalizeH="0" baseline="0" noProof="0" dirty="0">
              <a:ln>
                <a:noFill/>
              </a:ln>
              <a:solidFill>
                <a:srgbClr val="FEFFFF"/>
              </a:solidFill>
              <a:effectLst/>
              <a:uLnTx/>
              <a:uFillTx/>
              <a:latin typeface="Arial" panose="020B0604020202020204" pitchFamily="34" charset="0"/>
              <a:ea typeface="+mn-ea"/>
              <a:cs typeface="Arial" panose="020B0604020202020204" pitchFamily="34" charset="0"/>
            </a:endParaRPr>
          </a:p>
          <a:p>
            <a:pPr marL="1067076" lvl="1" indent="-285750">
              <a:buClr>
                <a:srgbClr val="00AE9C"/>
              </a:buClr>
              <a:buFont typeface="Arial" panose="020B0604020202020204" pitchFamily="34" charset="0"/>
              <a:buChar char="•"/>
              <a:defRPr/>
            </a:pPr>
            <a:r>
              <a:rPr lang="en-GB" sz="2000" dirty="0">
                <a:solidFill>
                  <a:srgbClr val="FEFFFF"/>
                </a:solidFill>
              </a:rPr>
              <a:t>Testing and Verification: </a:t>
            </a:r>
          </a:p>
          <a:p>
            <a:pPr lvl="1">
              <a:buClr>
                <a:srgbClr val="00AE9C"/>
              </a:buClr>
              <a:defRPr/>
            </a:pPr>
            <a:r>
              <a:rPr lang="en-GB" sz="1600" b="1" u="sng" dirty="0">
                <a:solidFill>
                  <a:srgbClr val="FEFFFF"/>
                </a:solidFill>
              </a:rPr>
              <a:t>SMEs may have limited access to environmental chambers, vibration tables, and thermal vacuum chambers facilities and may need to rely on external testing services</a:t>
            </a:r>
            <a:r>
              <a:rPr lang="en-GB" sz="1600" b="1" dirty="0">
                <a:solidFill>
                  <a:srgbClr val="FEFFFF"/>
                </a:solidFill>
              </a:rPr>
              <a:t>, which can introduce additional costs and coordination efforts.</a:t>
            </a:r>
          </a:p>
          <a:p>
            <a:pPr lvl="1">
              <a:buClr>
                <a:srgbClr val="00AE9C"/>
              </a:buClr>
              <a:defRPr/>
            </a:pPr>
            <a:endParaRPr lang="en-GB" sz="1600" dirty="0">
              <a:solidFill>
                <a:srgbClr val="FEFFFF"/>
              </a:solidFill>
            </a:endParaRPr>
          </a:p>
          <a:p>
            <a:pPr marL="1067076" lvl="1" indent="-285750">
              <a:buClr>
                <a:srgbClr val="00AE9C"/>
              </a:buClr>
              <a:buFont typeface="Arial" panose="020B0604020202020204" pitchFamily="34" charset="0"/>
              <a:buChar char="•"/>
              <a:defRPr/>
            </a:pPr>
            <a:r>
              <a:rPr lang="en-GB" sz="2000" dirty="0">
                <a:solidFill>
                  <a:srgbClr val="FEFFFF"/>
                </a:solidFill>
              </a:rPr>
              <a:t>Risk Management: </a:t>
            </a:r>
          </a:p>
          <a:p>
            <a:pPr lvl="1">
              <a:buClr>
                <a:srgbClr val="00AE9C"/>
              </a:buClr>
              <a:defRPr/>
            </a:pPr>
            <a:r>
              <a:rPr lang="en-GB" sz="1600" dirty="0">
                <a:solidFill>
                  <a:srgbClr val="FEFFFF"/>
                </a:solidFill>
              </a:rPr>
              <a:t>Large industry players often have well-defined risk management processes and dedicated teams to identify, assess, and mitigate risks throughout the project lifecycle. </a:t>
            </a:r>
            <a:r>
              <a:rPr lang="en-GB" sz="1600" b="1" dirty="0">
                <a:solidFill>
                  <a:srgbClr val="FEFFFF"/>
                </a:solidFill>
              </a:rPr>
              <a:t>SMEs may face challenges in allocating resources for on-time  comprehensive risk management activities with PA support.</a:t>
            </a:r>
          </a:p>
          <a:p>
            <a:endParaRPr lang="en-GB" dirty="0"/>
          </a:p>
        </p:txBody>
      </p:sp>
    </p:spTree>
    <p:extLst>
      <p:ext uri="{BB962C8B-B14F-4D97-AF65-F5344CB8AC3E}">
        <p14:creationId xmlns:p14="http://schemas.microsoft.com/office/powerpoint/2010/main" val="3990687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DB8EB-99F0-D4F1-6F0F-16F05B41E205}"/>
              </a:ext>
            </a:extLst>
          </p:cNvPr>
          <p:cNvSpPr>
            <a:spLocks noGrp="1"/>
          </p:cNvSpPr>
          <p:nvPr>
            <p:ph type="title"/>
          </p:nvPr>
        </p:nvSpPr>
        <p:spPr>
          <a:xfrm>
            <a:off x="216000" y="206568"/>
            <a:ext cx="10108800" cy="461665"/>
          </a:xfrm>
        </p:spPr>
        <p:txBody>
          <a:bodyPr/>
          <a:lstStyle/>
          <a:p>
            <a:r>
              <a:rPr lang="en-GB" sz="2400" dirty="0"/>
              <a:t>I. Potential Advantages of Universities Start-ups and SMEs (3)</a:t>
            </a:r>
          </a:p>
        </p:txBody>
      </p:sp>
      <p:sp>
        <p:nvSpPr>
          <p:cNvPr id="3" name="Content Placeholder 2">
            <a:extLst>
              <a:ext uri="{FF2B5EF4-FFF2-40B4-BE49-F238E27FC236}">
                <a16:creationId xmlns:a16="http://schemas.microsoft.com/office/drawing/2014/main" id="{B729AE25-0B40-1EE6-63AC-E07CE6BC09E8}"/>
              </a:ext>
            </a:extLst>
          </p:cNvPr>
          <p:cNvSpPr>
            <a:spLocks noGrp="1"/>
          </p:cNvSpPr>
          <p:nvPr>
            <p:ph idx="1"/>
          </p:nvPr>
        </p:nvSpPr>
        <p:spPr/>
        <p:txBody>
          <a:bodyPr/>
          <a:lstStyle/>
          <a:p>
            <a:r>
              <a:rPr lang="en-GB" sz="2000" b="1" dirty="0">
                <a:solidFill>
                  <a:schemeClr val="bg1">
                    <a:lumMod val="90000"/>
                  </a:schemeClr>
                </a:solidFill>
              </a:rPr>
              <a:t>But there are advantages for SMEs:</a:t>
            </a:r>
          </a:p>
          <a:p>
            <a:endParaRPr lang="en-GB" sz="2000" b="1" dirty="0">
              <a:solidFill>
                <a:schemeClr val="bg1">
                  <a:lumMod val="90000"/>
                </a:schemeClr>
              </a:solidFill>
            </a:endParaRPr>
          </a:p>
          <a:p>
            <a:pPr marL="1067076" lvl="1" indent="-285750">
              <a:buClr>
                <a:srgbClr val="00AE9C"/>
              </a:buClr>
              <a:buFont typeface="Arial" panose="020B0604020202020204" pitchFamily="34" charset="0"/>
              <a:buChar char="•"/>
              <a:defRPr/>
            </a:pPr>
            <a:r>
              <a:rPr lang="en-GB" sz="2000" b="1" u="sng" dirty="0">
                <a:solidFill>
                  <a:schemeClr val="bg1">
                    <a:lumMod val="90000"/>
                  </a:schemeClr>
                </a:solidFill>
              </a:rPr>
              <a:t>Knowledge and competences may be less “</a:t>
            </a:r>
            <a:r>
              <a:rPr lang="en-GB" sz="2000" b="1" u="sng" dirty="0" err="1">
                <a:solidFill>
                  <a:schemeClr val="bg1">
                    <a:lumMod val="90000"/>
                  </a:schemeClr>
                </a:solidFill>
              </a:rPr>
              <a:t>compartimented</a:t>
            </a:r>
            <a:r>
              <a:rPr lang="en-GB" sz="2000" b="1" u="sng" dirty="0">
                <a:solidFill>
                  <a:schemeClr val="bg1">
                    <a:lumMod val="90000"/>
                  </a:schemeClr>
                </a:solidFill>
              </a:rPr>
              <a:t>” </a:t>
            </a:r>
            <a:r>
              <a:rPr lang="en-GB" sz="2000" b="1" dirty="0">
                <a:solidFill>
                  <a:schemeClr val="bg1">
                    <a:lumMod val="90000"/>
                  </a:schemeClr>
                </a:solidFill>
              </a:rPr>
              <a:t>(separated in different sections/divisions) than in big industrial players ; therefore SMEs may have stronger efficiencies in Quality, and a better return of investment value for their PA/QA referential implementation.</a:t>
            </a:r>
          </a:p>
          <a:p>
            <a:pPr marL="1067076" lvl="1" indent="-285750">
              <a:buClr>
                <a:srgbClr val="00AE9C"/>
              </a:buClr>
              <a:buFont typeface="Arial" panose="020B0604020202020204" pitchFamily="34" charset="0"/>
              <a:buChar char="•"/>
              <a:defRPr/>
            </a:pPr>
            <a:endParaRPr lang="en-GB" sz="2000" b="1" dirty="0">
              <a:solidFill>
                <a:schemeClr val="bg1">
                  <a:lumMod val="90000"/>
                </a:schemeClr>
              </a:solidFill>
            </a:endParaRPr>
          </a:p>
          <a:p>
            <a:pPr marL="1067076" lvl="1" indent="-285750">
              <a:buClr>
                <a:srgbClr val="00AE9C"/>
              </a:buClr>
              <a:buFont typeface="Arial" panose="020B0604020202020204" pitchFamily="34" charset="0"/>
              <a:buChar char="•"/>
              <a:defRPr/>
            </a:pPr>
            <a:r>
              <a:rPr lang="en-GB" sz="2000" b="1" u="sng" dirty="0">
                <a:solidFill>
                  <a:schemeClr val="bg1">
                    <a:lumMod val="90000"/>
                  </a:schemeClr>
                </a:solidFill>
              </a:rPr>
              <a:t>The application of the ECSS standard may be easier when focused on specific products</a:t>
            </a:r>
            <a:r>
              <a:rPr lang="en-GB" sz="2000" b="1" dirty="0">
                <a:solidFill>
                  <a:schemeClr val="bg1">
                    <a:lumMod val="90000"/>
                  </a:schemeClr>
                </a:solidFill>
              </a:rPr>
              <a:t>. SMEs can achieve excellency faster in their specific domain with their specific products with adequate ECSS tailoring. </a:t>
            </a:r>
          </a:p>
          <a:p>
            <a:pPr marL="285750" indent="-285750">
              <a:buFont typeface="Arial" panose="020B0604020202020204" pitchFamily="34" charset="0"/>
              <a:buChar char="•"/>
            </a:pPr>
            <a:endParaRPr lang="en-GB" sz="2000" b="1" dirty="0">
              <a:solidFill>
                <a:schemeClr val="bg1">
                  <a:lumMod val="90000"/>
                </a:schemeClr>
              </a:solidFill>
            </a:endParaRPr>
          </a:p>
          <a:p>
            <a:pPr marL="1067076" lvl="1" indent="-285750">
              <a:buClr>
                <a:srgbClr val="00AE9C"/>
              </a:buClr>
              <a:buFont typeface="Arial" panose="020B0604020202020204" pitchFamily="34" charset="0"/>
              <a:buChar char="•"/>
              <a:defRPr/>
            </a:pPr>
            <a:r>
              <a:rPr lang="en-GB" sz="2000" b="1" u="sng" dirty="0">
                <a:solidFill>
                  <a:schemeClr val="bg1">
                    <a:lumMod val="90000"/>
                  </a:schemeClr>
                </a:solidFill>
              </a:rPr>
              <a:t>SMEs may also be more likely to evolve faster and adapt better</a:t>
            </a:r>
            <a:r>
              <a:rPr lang="en-GB" sz="2000" b="1" dirty="0">
                <a:solidFill>
                  <a:schemeClr val="bg1">
                    <a:lumMod val="90000"/>
                  </a:schemeClr>
                </a:solidFill>
              </a:rPr>
              <a:t> to the evolving requirements of space manufacturing.</a:t>
            </a:r>
          </a:p>
          <a:p>
            <a:endParaRPr lang="en-GB" dirty="0"/>
          </a:p>
        </p:txBody>
      </p:sp>
    </p:spTree>
    <p:extLst>
      <p:ext uri="{BB962C8B-B14F-4D97-AF65-F5344CB8AC3E}">
        <p14:creationId xmlns:p14="http://schemas.microsoft.com/office/powerpoint/2010/main" val="376614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6DA60-909E-DFBC-1E3A-19B76B3A1708}"/>
              </a:ext>
            </a:extLst>
          </p:cNvPr>
          <p:cNvSpPr>
            <a:spLocks noGrp="1"/>
          </p:cNvSpPr>
          <p:nvPr>
            <p:ph type="title"/>
          </p:nvPr>
        </p:nvSpPr>
        <p:spPr>
          <a:xfrm>
            <a:off x="216000" y="-70431"/>
            <a:ext cx="10108800" cy="1015663"/>
          </a:xfrm>
        </p:spPr>
        <p:txBody>
          <a:bodyPr/>
          <a:lstStyle/>
          <a:p>
            <a:r>
              <a:rPr lang="en-GB" dirty="0">
                <a:solidFill>
                  <a:srgbClr val="FFC000"/>
                </a:solidFill>
              </a:rPr>
              <a:t>II. Mission classification – ECSS tailoring based on risk tolerance</a:t>
            </a:r>
          </a:p>
        </p:txBody>
      </p:sp>
      <p:sp>
        <p:nvSpPr>
          <p:cNvPr id="3" name="Content Placeholder 2">
            <a:extLst>
              <a:ext uri="{FF2B5EF4-FFF2-40B4-BE49-F238E27FC236}">
                <a16:creationId xmlns:a16="http://schemas.microsoft.com/office/drawing/2014/main" id="{EDDFD821-074E-B86E-60B9-4298D6313423}"/>
              </a:ext>
            </a:extLst>
          </p:cNvPr>
          <p:cNvSpPr>
            <a:spLocks noGrp="1"/>
          </p:cNvSpPr>
          <p:nvPr>
            <p:ph idx="1"/>
          </p:nvPr>
        </p:nvSpPr>
        <p:spPr/>
        <p:txBody>
          <a:bodyPr/>
          <a:lstStyle/>
          <a:p>
            <a:pPr marL="285750" indent="-285750">
              <a:buFont typeface="Arial" panose="020B0604020202020204" pitchFamily="34" charset="0"/>
              <a:buChar char="•"/>
            </a:pPr>
            <a:r>
              <a:rPr lang="en-GB" sz="1600" dirty="0">
                <a:solidFill>
                  <a:schemeClr val="bg1"/>
                </a:solidFill>
                <a:latin typeface="NotesEsa" panose="02000506030000020004" pitchFamily="2" charset="0"/>
              </a:rPr>
              <a:t>In the </a:t>
            </a:r>
            <a:r>
              <a:rPr lang="en-GB" altLang="en-US" sz="1600" dirty="0">
                <a:solidFill>
                  <a:schemeClr val="bg1"/>
                </a:solidFill>
                <a:latin typeface="NotesEsa" panose="02000506030000020004" pitchFamily="2" charset="0"/>
              </a:rPr>
              <a:t>updated </a:t>
            </a:r>
            <a:r>
              <a:rPr lang="en-GB" sz="1600" dirty="0">
                <a:solidFill>
                  <a:schemeClr val="bg1"/>
                </a:solidFill>
                <a:latin typeface="NotesEsa" panose="02000506030000020004" pitchFamily="2" charset="0"/>
              </a:rPr>
              <a:t>ESA Mission Classification : </a:t>
            </a:r>
            <a:r>
              <a:rPr lang="en-GB" sz="1600" u="sng" dirty="0">
                <a:solidFill>
                  <a:schemeClr val="bg1"/>
                </a:solidFill>
                <a:latin typeface="NotesEsa" panose="02000506030000020004" pitchFamily="2" charset="0"/>
              </a:rPr>
              <a:t>4 different mission classes have been identified. </a:t>
            </a:r>
          </a:p>
          <a:p>
            <a:pPr marL="285750" indent="-285750">
              <a:buFont typeface="Arial" panose="020B0604020202020204" pitchFamily="34" charset="0"/>
              <a:buChar char="•"/>
            </a:pPr>
            <a:r>
              <a:rPr lang="en-GB" sz="1600" b="1" dirty="0">
                <a:solidFill>
                  <a:srgbClr val="FF0000"/>
                </a:solidFill>
                <a:latin typeface="NotesEsa" panose="02000506030000020004" pitchFamily="2" charset="0"/>
              </a:rPr>
              <a:t>Criteria are : Mission criticality toward agency strategy, Mission objective, mission lifetime, mission complexity, mission cost.</a:t>
            </a:r>
          </a:p>
          <a:p>
            <a:pPr marL="285750" indent="-285750">
              <a:buFont typeface="Arial" panose="020B0604020202020204" pitchFamily="34" charset="0"/>
              <a:buChar char="•"/>
            </a:pPr>
            <a:r>
              <a:rPr lang="en-GB" sz="1600" u="sng" dirty="0">
                <a:solidFill>
                  <a:schemeClr val="bg1"/>
                </a:solidFill>
                <a:latin typeface="NotesEsa" panose="02000506030000020004" pitchFamily="2" charset="0"/>
              </a:rPr>
              <a:t>More flexibility is given to industry </a:t>
            </a:r>
            <a:r>
              <a:rPr lang="en-GB" sz="1600" dirty="0">
                <a:solidFill>
                  <a:schemeClr val="bg1"/>
                </a:solidFill>
                <a:latin typeface="NotesEsa" panose="02000506030000020004" pitchFamily="2" charset="0"/>
              </a:rPr>
              <a:t>as a function of the class of the mission (highest flexibility and associated risk for Gamma and Delta).</a:t>
            </a:r>
            <a:endParaRPr lang="en-GB" dirty="0"/>
          </a:p>
          <a:p>
            <a:endParaRPr lang="en-GB" dirty="0">
              <a:latin typeface="NotesEsa" panose="02000506030000020004" pitchFamily="2" charset="0"/>
            </a:endParaRPr>
          </a:p>
          <a:p>
            <a:endParaRPr lang="en-GB" dirty="0"/>
          </a:p>
          <a:p>
            <a:endParaRPr lang="en-GB" dirty="0"/>
          </a:p>
        </p:txBody>
      </p:sp>
      <p:sp>
        <p:nvSpPr>
          <p:cNvPr id="6" name="Arrow: Left-Right 5">
            <a:extLst>
              <a:ext uri="{FF2B5EF4-FFF2-40B4-BE49-F238E27FC236}">
                <a16:creationId xmlns:a16="http://schemas.microsoft.com/office/drawing/2014/main" id="{B8292EEB-F1EF-4404-CE12-D0879500587B}"/>
              </a:ext>
            </a:extLst>
          </p:cNvPr>
          <p:cNvSpPr/>
          <p:nvPr/>
        </p:nvSpPr>
        <p:spPr>
          <a:xfrm>
            <a:off x="6951414" y="5896212"/>
            <a:ext cx="2941065" cy="468660"/>
          </a:xfrm>
          <a:prstGeom prst="leftRightArrow">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cene3d>
              <a:camera prst="orthographicFront"/>
              <a:lightRig rig="soft" dir="t">
                <a:rot lat="0" lon="0" rev="15600000"/>
              </a:lightRig>
            </a:scene3d>
            <a:sp3d extrusionH="57150" prstMaterial="softEdge">
              <a:bevelT w="25400" h="38100"/>
            </a:sp3d>
          </a:bodyPr>
          <a:lstStyle/>
          <a:p>
            <a:pPr algn="ctr"/>
            <a:r>
              <a:rPr lang="en-GB" sz="1200" dirty="0">
                <a:ln w="0"/>
                <a:solidFill>
                  <a:schemeClr val="tx1"/>
                </a:solidFill>
                <a:effectLst>
                  <a:outerShdw blurRad="38100" dist="19050" dir="2700000" algn="tl" rotWithShape="0">
                    <a:schemeClr val="dk1">
                      <a:alpha val="40000"/>
                    </a:schemeClr>
                  </a:outerShdw>
                </a:effectLst>
              </a:rPr>
              <a:t>New Space</a:t>
            </a:r>
          </a:p>
        </p:txBody>
      </p:sp>
      <p:graphicFrame>
        <p:nvGraphicFramePr>
          <p:cNvPr id="9" name="Content Placeholder 3">
            <a:extLst>
              <a:ext uri="{FF2B5EF4-FFF2-40B4-BE49-F238E27FC236}">
                <a16:creationId xmlns:a16="http://schemas.microsoft.com/office/drawing/2014/main" id="{3611C993-7B55-8271-96D2-1FC8F33727C5}"/>
              </a:ext>
            </a:extLst>
          </p:cNvPr>
          <p:cNvGraphicFramePr>
            <a:graphicFrameLocks noChangeAspect="1"/>
          </p:cNvGraphicFramePr>
          <p:nvPr>
            <p:extLst>
              <p:ext uri="{D42A27DB-BD31-4B8C-83A1-F6EECF244321}">
                <p14:modId xmlns:p14="http://schemas.microsoft.com/office/powerpoint/2010/main" val="3716042027"/>
              </p:ext>
            </p:extLst>
          </p:nvPr>
        </p:nvGraphicFramePr>
        <p:xfrm>
          <a:off x="2242672" y="2217622"/>
          <a:ext cx="7430727" cy="3678590"/>
        </p:xfrm>
        <a:graphic>
          <a:graphicData uri="http://schemas.openxmlformats.org/presentationml/2006/ole">
            <mc:AlternateContent xmlns:mc="http://schemas.openxmlformats.org/markup-compatibility/2006">
              <mc:Choice xmlns:v="urn:schemas-microsoft-com:vml" Requires="v">
                <p:oleObj name="Worksheet" r:id="rId3" imgW="8610600" imgH="4263281" progId="Excel.Sheet.12">
                  <p:embed/>
                </p:oleObj>
              </mc:Choice>
              <mc:Fallback>
                <p:oleObj name="Worksheet" r:id="rId3" imgW="8610600" imgH="4263281" progId="Excel.Sheet.12">
                  <p:embed/>
                  <p:pic>
                    <p:nvPicPr>
                      <p:cNvPr id="9" name="Content Placeholder 3">
                        <a:extLst>
                          <a:ext uri="{FF2B5EF4-FFF2-40B4-BE49-F238E27FC236}">
                            <a16:creationId xmlns:a16="http://schemas.microsoft.com/office/drawing/2014/main" id="{3611C993-7B55-8271-96D2-1FC8F33727C5}"/>
                          </a:ext>
                        </a:extLst>
                      </p:cNvPr>
                      <p:cNvPicPr/>
                      <p:nvPr/>
                    </p:nvPicPr>
                    <p:blipFill>
                      <a:blip r:embed="rId4"/>
                      <a:stretch>
                        <a:fillRect/>
                      </a:stretch>
                    </p:blipFill>
                    <p:spPr>
                      <a:xfrm>
                        <a:off x="2242672" y="2217622"/>
                        <a:ext cx="7430727" cy="3678590"/>
                      </a:xfrm>
                      <a:prstGeom prst="rect">
                        <a:avLst/>
                      </a:prstGeom>
                    </p:spPr>
                  </p:pic>
                </p:oleObj>
              </mc:Fallback>
            </mc:AlternateContent>
          </a:graphicData>
        </a:graphic>
      </p:graphicFrame>
      <p:sp>
        <p:nvSpPr>
          <p:cNvPr id="5" name="Arrow: Left-Right 4">
            <a:extLst>
              <a:ext uri="{FF2B5EF4-FFF2-40B4-BE49-F238E27FC236}">
                <a16:creationId xmlns:a16="http://schemas.microsoft.com/office/drawing/2014/main" id="{7795E819-D942-80C4-0FF5-609480615E4F}"/>
              </a:ext>
            </a:extLst>
          </p:cNvPr>
          <p:cNvSpPr/>
          <p:nvPr/>
        </p:nvSpPr>
        <p:spPr>
          <a:xfrm>
            <a:off x="7269706" y="5681630"/>
            <a:ext cx="2403693" cy="468660"/>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cene3d>
              <a:camera prst="orthographicFront"/>
              <a:lightRig rig="soft" dir="t">
                <a:rot lat="0" lon="0" rev="15600000"/>
              </a:lightRig>
            </a:scene3d>
            <a:sp3d extrusionH="57150" prstMaterial="softEdge">
              <a:bevelT w="25400" h="38100"/>
            </a:sp3d>
          </a:bodyPr>
          <a:lstStyle/>
          <a:p>
            <a:pPr algn="ctr"/>
            <a:r>
              <a:rPr lang="en-GB" sz="1200" dirty="0" err="1">
                <a:ln w="0"/>
                <a:solidFill>
                  <a:schemeClr val="tx1"/>
                </a:solidFill>
                <a:effectLst>
                  <a:outerShdw blurRad="38100" dist="19050" dir="2700000" algn="tl" rotWithShape="0">
                    <a:schemeClr val="dk1">
                      <a:alpha val="40000"/>
                    </a:schemeClr>
                  </a:outerShdw>
                </a:effectLst>
              </a:rPr>
              <a:t>Cubesats</a:t>
            </a:r>
            <a:endParaRPr lang="en-GB" sz="12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905106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991615" y="754215"/>
            <a:ext cx="10257409" cy="5386466"/>
          </a:xfrm>
          <a:prstGeom prst="rect">
            <a:avLst/>
          </a:prstGeom>
        </p:spPr>
      </p:pic>
      <p:sp>
        <p:nvSpPr>
          <p:cNvPr id="14" name="Title 1"/>
          <p:cNvSpPr>
            <a:spLocks noGrp="1"/>
          </p:cNvSpPr>
          <p:nvPr>
            <p:ph type="title"/>
          </p:nvPr>
        </p:nvSpPr>
        <p:spPr>
          <a:xfrm>
            <a:off x="207451" y="198867"/>
            <a:ext cx="9566461" cy="574516"/>
          </a:xfrm>
        </p:spPr>
        <p:txBody>
          <a:bodyPr/>
          <a:lstStyle/>
          <a:p>
            <a:r>
              <a:rPr lang="en-US" dirty="0">
                <a:solidFill>
                  <a:srgbClr val="FFC000"/>
                </a:solidFill>
              </a:rPr>
              <a:t>II. Project life cycle</a:t>
            </a:r>
            <a:endParaRPr lang="en-GB" dirty="0">
              <a:solidFill>
                <a:srgbClr val="FFC000"/>
              </a:solidFill>
            </a:endParaRPr>
          </a:p>
        </p:txBody>
      </p:sp>
      <p:sp>
        <p:nvSpPr>
          <p:cNvPr id="2" name="TextBox 1">
            <a:extLst>
              <a:ext uri="{FF2B5EF4-FFF2-40B4-BE49-F238E27FC236}">
                <a16:creationId xmlns:a16="http://schemas.microsoft.com/office/drawing/2014/main" id="{09931692-067F-A07E-59DF-A4D931AD4861}"/>
              </a:ext>
            </a:extLst>
          </p:cNvPr>
          <p:cNvSpPr txBox="1"/>
          <p:nvPr/>
        </p:nvSpPr>
        <p:spPr>
          <a:xfrm rot="18310858">
            <a:off x="5722528" y="3339990"/>
            <a:ext cx="1117725" cy="523220"/>
          </a:xfrm>
          <a:prstGeom prst="rect">
            <a:avLst/>
          </a:prstGeom>
          <a:noFill/>
        </p:spPr>
        <p:txBody>
          <a:bodyPr wrap="square" rtlCol="0">
            <a:spAutoFit/>
          </a:bodyPr>
          <a:lstStyle/>
          <a:p>
            <a:pPr algn="l"/>
            <a:r>
              <a:rPr lang="en-GB" sz="2800" b="1" dirty="0">
                <a:solidFill>
                  <a:srgbClr val="0070C0"/>
                </a:solidFill>
                <a:latin typeface="Arial" panose="020B0604020202020204" pitchFamily="34" charset="0"/>
                <a:ea typeface="MS PGothic" pitchFamily="34" charset="-128"/>
                <a:cs typeface="Arial" panose="020B0604020202020204" pitchFamily="34" charset="0"/>
              </a:rPr>
              <a:t>MAIT</a:t>
            </a:r>
          </a:p>
        </p:txBody>
      </p:sp>
    </p:spTree>
    <p:extLst>
      <p:ext uri="{BB962C8B-B14F-4D97-AF65-F5344CB8AC3E}">
        <p14:creationId xmlns:p14="http://schemas.microsoft.com/office/powerpoint/2010/main" val="5473623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451" y="234741"/>
            <a:ext cx="9566461" cy="502766"/>
          </a:xfrm>
        </p:spPr>
        <p:txBody>
          <a:bodyPr/>
          <a:lstStyle/>
          <a:p>
            <a:r>
              <a:rPr lang="en-GB" sz="2667" dirty="0">
                <a:solidFill>
                  <a:srgbClr val="FFC000"/>
                </a:solidFill>
              </a:rPr>
              <a:t>II. Domains of QA vs Product Assurance</a:t>
            </a:r>
            <a:endParaRPr lang="en-GB" dirty="0">
              <a:solidFill>
                <a:srgbClr val="FFC000"/>
              </a:solidFill>
            </a:endParaRPr>
          </a:p>
        </p:txBody>
      </p:sp>
      <p:pic>
        <p:nvPicPr>
          <p:cNvPr id="4" name="Content Placeholder 3"/>
          <p:cNvPicPr>
            <a:picLocks noGrp="1" noChangeAspect="1"/>
          </p:cNvPicPr>
          <p:nvPr>
            <p:ph idx="1"/>
          </p:nvPr>
        </p:nvPicPr>
        <p:blipFill>
          <a:blip r:embed="rId3"/>
          <a:stretch>
            <a:fillRect/>
          </a:stretch>
        </p:blipFill>
        <p:spPr>
          <a:xfrm>
            <a:off x="4022853" y="1052576"/>
            <a:ext cx="7648145" cy="4562628"/>
          </a:xfrm>
          <a:prstGeom prst="rect">
            <a:avLst/>
          </a:prstGeom>
        </p:spPr>
      </p:pic>
      <p:sp>
        <p:nvSpPr>
          <p:cNvPr id="5" name="Rectangle 4"/>
          <p:cNvSpPr/>
          <p:nvPr/>
        </p:nvSpPr>
        <p:spPr>
          <a:xfrm>
            <a:off x="629809" y="2526664"/>
            <a:ext cx="2984198" cy="3416320"/>
          </a:xfrm>
          <a:prstGeom prst="rect">
            <a:avLst/>
          </a:prstGeom>
        </p:spPr>
        <p:txBody>
          <a:bodyPr wrap="square">
            <a:spAutoFit/>
          </a:bodyPr>
          <a:lstStyle/>
          <a:p>
            <a:endParaRPr lang="en-US" b="1" dirty="0">
              <a:solidFill>
                <a:schemeClr val="accent4"/>
              </a:solidFill>
            </a:endParaRPr>
          </a:p>
          <a:p>
            <a:r>
              <a:rPr lang="en-US" b="1" dirty="0">
                <a:solidFill>
                  <a:schemeClr val="accent4"/>
                </a:solidFill>
              </a:rPr>
              <a:t>Verification of the qualifications in the different domains during MAIT </a:t>
            </a:r>
          </a:p>
          <a:p>
            <a:endParaRPr lang="en-US" b="1" dirty="0">
              <a:solidFill>
                <a:schemeClr val="accent4"/>
              </a:solidFill>
            </a:endParaRPr>
          </a:p>
          <a:p>
            <a:endParaRPr lang="en-US" b="1" dirty="0">
              <a:solidFill>
                <a:schemeClr val="accent4"/>
              </a:solidFill>
            </a:endParaRPr>
          </a:p>
          <a:p>
            <a:endParaRPr lang="en-US" b="1" dirty="0">
              <a:solidFill>
                <a:schemeClr val="accent4"/>
              </a:solidFill>
            </a:endParaRPr>
          </a:p>
          <a:p>
            <a:endParaRPr lang="en-US" b="1" dirty="0">
              <a:solidFill>
                <a:schemeClr val="accent4"/>
              </a:solidFill>
            </a:endParaRPr>
          </a:p>
          <a:p>
            <a:r>
              <a:rPr lang="en-US" b="1" dirty="0">
                <a:solidFill>
                  <a:schemeClr val="accent4"/>
                </a:solidFill>
              </a:rPr>
              <a:t>QA is a discipline of Product Assurance</a:t>
            </a:r>
          </a:p>
          <a:p>
            <a:endParaRPr lang="en-US" b="1" dirty="0">
              <a:solidFill>
                <a:schemeClr val="accent4"/>
              </a:solidFill>
            </a:endParaRPr>
          </a:p>
        </p:txBody>
      </p:sp>
      <p:sp>
        <p:nvSpPr>
          <p:cNvPr id="3" name="Left Brace 2">
            <a:extLst>
              <a:ext uri="{FF2B5EF4-FFF2-40B4-BE49-F238E27FC236}">
                <a16:creationId xmlns:a16="http://schemas.microsoft.com/office/drawing/2014/main" id="{B57AC681-AC11-023B-7A02-F3FCB03C3ECE}"/>
              </a:ext>
            </a:extLst>
          </p:cNvPr>
          <p:cNvSpPr/>
          <p:nvPr/>
        </p:nvSpPr>
        <p:spPr>
          <a:xfrm>
            <a:off x="3447319" y="2695576"/>
            <a:ext cx="333375" cy="2862322"/>
          </a:xfrm>
          <a:prstGeom prst="leftBrace">
            <a:avLst>
              <a:gd name="adj1" fmla="val 40373"/>
              <a:gd name="adj2" fmla="val 51709"/>
            </a:avLst>
          </a:prstGeom>
          <a:solidFill>
            <a:schemeClr val="accent4"/>
          </a:solidFill>
          <a:ln w="19050"/>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2381300169"/>
      </p:ext>
    </p:extLst>
  </p:cSld>
  <p:clrMapOvr>
    <a:masterClrMapping/>
  </p:clrMapOvr>
</p:sld>
</file>

<file path=ppt/theme/theme1.xml><?xml version="1.0" encoding="utf-8"?>
<a:theme xmlns:a="http://schemas.openxmlformats.org/drawingml/2006/main" name="ESA_Presentation_DARK">
  <a:themeElements>
    <a:clrScheme name="ESA Presentation 2020 Dark">
      <a:dk1>
        <a:srgbClr val="003249"/>
      </a:dk1>
      <a:lt1>
        <a:srgbClr val="FEFFFF"/>
      </a:lt1>
      <a:dk2>
        <a:srgbClr val="335E6E"/>
      </a:dk2>
      <a:lt2>
        <a:srgbClr val="E7E8E3"/>
      </a:lt2>
      <a:accent1>
        <a:srgbClr val="00AE9C"/>
      </a:accent1>
      <a:accent2>
        <a:srgbClr val="EC1A2F"/>
      </a:accent2>
      <a:accent3>
        <a:srgbClr val="FBAB18"/>
      </a:accent3>
      <a:accent4>
        <a:srgbClr val="009BDA"/>
      </a:accent4>
      <a:accent5>
        <a:srgbClr val="8096A6"/>
      </a:accent5>
      <a:accent6>
        <a:srgbClr val="E7E8E3"/>
      </a:accent6>
      <a:hlink>
        <a:srgbClr val="6DCFF6"/>
      </a:hlink>
      <a:folHlink>
        <a:srgbClr val="009BD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a:defRPr dirty="0">
            <a:solidFill>
              <a:srgbClr val="8197A6"/>
            </a:solidFill>
            <a:latin typeface="Arial" panose="020B0604020202020204" pitchFamily="34" charset="0"/>
            <a:ea typeface="MS PGothic" pitchFamily="34" charset="-128"/>
            <a:cs typeface="Arial" panose="020B0604020202020204" pitchFamily="34" charset="0"/>
          </a:defRPr>
        </a:defPPr>
      </a:lstStyle>
    </a:txDef>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20_ESA_Presentation.potx" id="{3960ED60-8A23-46C4-B339-32CD106C96D9}" vid="{6AA67823-AB11-4C2B-8D34-BC63FAC8D624}"/>
    </a:ext>
  </a:extLst>
</a:theme>
</file>

<file path=ppt/theme/theme2.xml><?xml version="1.0" encoding="utf-8"?>
<a:theme xmlns:a="http://schemas.openxmlformats.org/drawingml/2006/main" name="ESA_Presentation_DARK_BG">
  <a:themeElements>
    <a:clrScheme name="ESA Presentation 2020 Dark">
      <a:dk1>
        <a:srgbClr val="003249"/>
      </a:dk1>
      <a:lt1>
        <a:srgbClr val="FEFFFF"/>
      </a:lt1>
      <a:dk2>
        <a:srgbClr val="335E6E"/>
      </a:dk2>
      <a:lt2>
        <a:srgbClr val="E7E8E3"/>
      </a:lt2>
      <a:accent1>
        <a:srgbClr val="00AE9C"/>
      </a:accent1>
      <a:accent2>
        <a:srgbClr val="EC1A2F"/>
      </a:accent2>
      <a:accent3>
        <a:srgbClr val="FBAB18"/>
      </a:accent3>
      <a:accent4>
        <a:srgbClr val="009BDA"/>
      </a:accent4>
      <a:accent5>
        <a:srgbClr val="8096A6"/>
      </a:accent5>
      <a:accent6>
        <a:srgbClr val="E7E8E3"/>
      </a:accent6>
      <a:hlink>
        <a:srgbClr val="6DCFF6"/>
      </a:hlink>
      <a:folHlink>
        <a:srgbClr val="009BD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a:defRPr dirty="0" err="1">
            <a:solidFill>
              <a:srgbClr val="8197A6"/>
            </a:solidFill>
            <a:latin typeface="Arial" panose="020B0604020202020204" pitchFamily="34" charset="0"/>
            <a:ea typeface="MS PGothic" pitchFamily="34" charset="-128"/>
            <a:cs typeface="Arial" panose="020B0604020202020204" pitchFamily="34" charset="0"/>
          </a:defRPr>
        </a:defPPr>
      </a:lstStyle>
    </a:txDef>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20_ESA_Presentation.potx" id="{3960ED60-8A23-46C4-B339-32CD106C96D9}" vid="{1B2B1F32-0869-4E70-95F0-DD1D08A8AFC1}"/>
    </a:ext>
  </a:extLst>
</a:theme>
</file>

<file path=ppt/theme/theme3.xml><?xml version="1.0" encoding="utf-8"?>
<a:theme xmlns:a="http://schemas.openxmlformats.org/drawingml/2006/main" name="ESA_Presentation_CLEAR">
  <a:themeElements>
    <a:clrScheme name="ESA Presentation 2020 Light">
      <a:dk1>
        <a:srgbClr val="003249"/>
      </a:dk1>
      <a:lt1>
        <a:srgbClr val="FEFFFF"/>
      </a:lt1>
      <a:dk2>
        <a:srgbClr val="335E6E"/>
      </a:dk2>
      <a:lt2>
        <a:srgbClr val="E7E8E3"/>
      </a:lt2>
      <a:accent1>
        <a:srgbClr val="75C8AE"/>
      </a:accent1>
      <a:accent2>
        <a:srgbClr val="F06669"/>
      </a:accent2>
      <a:accent3>
        <a:srgbClr val="FFCC4D"/>
      </a:accent3>
      <a:accent4>
        <a:srgbClr val="6DCFF6"/>
      </a:accent4>
      <a:accent5>
        <a:srgbClr val="8096A6"/>
      </a:accent5>
      <a:accent6>
        <a:srgbClr val="E7E8E3"/>
      </a:accent6>
      <a:hlink>
        <a:srgbClr val="009BDA"/>
      </a:hlink>
      <a:folHlink>
        <a:srgbClr val="75C8A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a:defRPr dirty="0">
            <a:solidFill>
              <a:srgbClr val="8197A6"/>
            </a:solidFill>
            <a:latin typeface="Arial" panose="020B0604020202020204" pitchFamily="34" charset="0"/>
            <a:ea typeface="MS PGothic" pitchFamily="34" charset="-128"/>
            <a:cs typeface="Arial" panose="020B0604020202020204" pitchFamily="34" charset="0"/>
          </a:defRPr>
        </a:defPPr>
      </a:lstStyle>
    </a:txDef>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20_ESA_Presentation.potx" id="{3960ED60-8A23-46C4-B339-32CD106C96D9}" vid="{FD0E5E75-7717-46C2-B7DD-6B9340E741A3}"/>
    </a:ext>
  </a:extLst>
</a:theme>
</file>

<file path=ppt/theme/theme4.xml><?xml version="1.0" encoding="utf-8"?>
<a:theme xmlns:a="http://schemas.openxmlformats.org/drawingml/2006/main" name="ESA_Presentation_CLEAR_BG">
  <a:themeElements>
    <a:clrScheme name="ESA Presentation 2020 Light">
      <a:dk1>
        <a:srgbClr val="003249"/>
      </a:dk1>
      <a:lt1>
        <a:srgbClr val="FEFFFF"/>
      </a:lt1>
      <a:dk2>
        <a:srgbClr val="335E6E"/>
      </a:dk2>
      <a:lt2>
        <a:srgbClr val="E7E8E3"/>
      </a:lt2>
      <a:accent1>
        <a:srgbClr val="75C8AE"/>
      </a:accent1>
      <a:accent2>
        <a:srgbClr val="F06669"/>
      </a:accent2>
      <a:accent3>
        <a:srgbClr val="FFCC4D"/>
      </a:accent3>
      <a:accent4>
        <a:srgbClr val="6DCFF6"/>
      </a:accent4>
      <a:accent5>
        <a:srgbClr val="8096A6"/>
      </a:accent5>
      <a:accent6>
        <a:srgbClr val="E7E8E3"/>
      </a:accent6>
      <a:hlink>
        <a:srgbClr val="009BDA"/>
      </a:hlink>
      <a:folHlink>
        <a:srgbClr val="75C8A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20_ESA_Presentation.potx" id="{3960ED60-8A23-46C4-B339-32CD106C96D9}" vid="{8F05BAB2-BE42-419F-A679-AC1342FCD50B}"/>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ESA_Documents" ma:contentTypeID="0x010100B93108F87DD4F24BAE6D0E809C37974D000FC206F40FA8F44792B0B25BFFF4A9D0" ma:contentTypeVersion="43" ma:contentTypeDescription="" ma:contentTypeScope="" ma:versionID="9b1703045571109d1041c6f1d6402cb6">
  <xsd:schema xmlns:xsd="http://www.w3.org/2001/XMLSchema" xmlns:xs="http://www.w3.org/2001/XMLSchema" xmlns:p="http://schemas.microsoft.com/office/2006/metadata/properties" xmlns:ns2="ddc99d1b-0883-4f2c-a8e6-6d8ebaa0e5d6" xmlns:ns3="http://schemas.microsoft.com/sharepoint/v3/fields" xmlns:ns4="http://schemas.microsoft.com/sharepoint/v4" targetNamespace="http://schemas.microsoft.com/office/2006/metadata/properties" ma:root="true" ma:fieldsID="8aee6ade98337e03742b7c59ef1ca971" ns2:_="" ns3:_="" ns4:_="">
    <xsd:import namespace="ddc99d1b-0883-4f2c-a8e6-6d8ebaa0e5d6"/>
    <xsd:import namespace="http://schemas.microsoft.com/sharepoint/v3/fields"/>
    <xsd:import namespace="http://schemas.microsoft.com/sharepoint/v4"/>
    <xsd:element name="properties">
      <xsd:complexType>
        <xsd:sequence>
          <xsd:element name="documentManagement">
            <xsd:complexType>
              <xsd:all>
                <xsd:element ref="ns2:Document_x0020_Type" minOccurs="0"/>
                <xsd:element ref="ns2:Reference" minOccurs="0"/>
                <xsd:element ref="ns2:Assign_x0020_document_x0020_reference" minOccurs="0"/>
                <xsd:element ref="ns2:Classification" minOccurs="0"/>
                <xsd:element ref="ns2:Classification_x0020_Caveat" minOccurs="0"/>
                <xsd:element ref="ns2:Issue_x0020_Date" minOccurs="0"/>
                <xsd:element ref="ns2:Issue" minOccurs="0"/>
                <xsd:element ref="ns3:Revision" minOccurs="0"/>
                <xsd:element ref="ns3:Status" minOccurs="0"/>
                <xsd:element ref="ns2:Distribution" minOccurs="0"/>
                <xsd:element ref="ns2:Organisational_x0020_entity" minOccurs="0"/>
                <xsd:element ref="ns2:_dlc_DocId" minOccurs="0"/>
                <xsd:element ref="ns2:_dlc_DocIdUrl" minOccurs="0"/>
                <xsd:element ref="ns2:_dlc_DocIdPersistId" minOccurs="0"/>
                <xsd:element ref="ns2:In_iShare" minOccurs="0"/>
                <xsd:element ref="ns2:AutoSync" minOccurs="0"/>
                <xsd:element ref="ns4: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c99d1b-0883-4f2c-a8e6-6d8ebaa0e5d6" elementFormDefault="qualified">
    <xsd:import namespace="http://schemas.microsoft.com/office/2006/documentManagement/types"/>
    <xsd:import namespace="http://schemas.microsoft.com/office/infopath/2007/PartnerControls"/>
    <xsd:element name="Document_x0020_Type" ma:index="2" nillable="true" ma:displayName="Document Type" ma:format="Dropdown" ma:internalName="Document_x0020_Type">
      <xsd:simpleType>
        <xsd:restriction base="dms:Choice">
          <xsd:enumeration value="AD - Assumption Document"/>
          <xsd:enumeration value="AN - Analysis"/>
          <xsd:enumeration value="AO - Announcement of Opportunity"/>
          <xsd:enumeration value="AR - Article"/>
          <xsd:enumeration value="BR - Brochure"/>
          <xsd:enumeration value="CCN - Contract Change Notice"/>
          <xsd:enumeration value="CE - Certificate (Certificate / Statement of Conformance, etc.)"/>
          <xsd:enumeration value="CO - Contract / Rider"/>
          <xsd:enumeration value="CP - Change Proposal (Engineering / Document)"/>
          <xsd:enumeration value="CR - Change Request (Engineering / Configuration)"/>
          <xsd:enumeration value="CT - Cost Documents (Estimate / CaC / CtC, etc)"/>
          <xsd:enumeration value="DCR - Cost Documents (Estimate / CaC / CtC, etc)"/>
          <xsd:enumeration value="DD - Design Description / Document"/>
          <xsd:enumeration value="DEC - Declaration"/>
          <xsd:enumeration value="DN - Delivery Notice / Release Notice / Transfer Notice"/>
          <xsd:enumeration value="DP - Data Package"/>
          <xsd:enumeration value="DRD - Document Requirements Definition"/>
          <xsd:enumeration value="DW - Drawing / Diagram"/>
          <xsd:enumeration value="EM - E-mail"/>
          <xsd:enumeration value="EX - Executive Summary"/>
          <xsd:enumeration value="FAX - Fax"/>
          <xsd:enumeration value="FI - File (Software / Configuration / Network)"/>
          <xsd:enumeration value="HO - Handout / Presentation"/>
          <xsd:enumeration value="IF - Interface Requirement / Specification / Interface Control Document / EID"/>
          <xsd:enumeration value="INS - Instruction"/>
          <xsd:enumeration value="ITT - Invitation to Tender"/>
          <xsd:enumeration value="LB - Logbook"/>
          <xsd:enumeration value="LE - Letter"/>
          <xsd:enumeration value="LEG - Legal Text"/>
          <xsd:enumeration value="LI - List"/>
          <xsd:enumeration value="MAN - Manual / User Guide / Handbook"/>
          <xsd:enumeration value="MIN - Minutes of Meeting"/>
          <xsd:enumeration value="ML - Model"/>
          <xsd:enumeration value="MO - Memorandum"/>
          <xsd:enumeration value="MOU - Agreement / Memorandum of Understanding"/>
          <xsd:enumeration value="MX - Matrix / Compliance"/>
          <xsd:enumeration value="NC - Non-Conformance"/>
          <xsd:enumeration value="NDA - Non-disclosure agreement"/>
          <xsd:enumeration value="OD - Operations Document"/>
          <xsd:enumeration value="OJ - Agenda"/>
          <xsd:enumeration value="PG - Progress Report / Status Report"/>
          <xsd:enumeration value="PL - Plan"/>
          <xsd:enumeration value="PO - Proposal"/>
          <xsd:enumeration value="POL - Policy Document"/>
          <xsd:enumeration value="PR - Procedure"/>
          <xsd:enumeration value="PT - Product Tree"/>
          <xsd:enumeration value="RD - Request for Deviation"/>
          <xsd:enumeration value="REC - Record"/>
          <xsd:enumeration value="REG - Regulation"/>
          <xsd:enumeration value="RES - Resolution"/>
          <xsd:enumeration value="RFQ - Request for Quotation"/>
          <xsd:enumeration value="RP - Report (Technical, Budget, Cost, Manpower, Travel, Audit, etc.)"/>
          <xsd:enumeration value="RS - Requirement Document / Specification (System, Subsystem, Unit, Equipment level)"/>
          <xsd:enumeration value="RW - Request for Waiver"/>
          <xsd:enumeration value="SC - Schedule / Network / Barchart / Chart"/>
          <xsd:enumeration value="SLA - Service Level Agreement"/>
          <xsd:enumeration value="SOW - Statement of Work"/>
          <xsd:enumeration value="SP - Specifications"/>
          <xsd:enumeration value="ST - Standards"/>
          <xsd:enumeration value="TC - Tender Conditions"/>
          <xsd:enumeration value="TN - Technical Note"/>
          <xsd:enumeration value="TOR - Terms of Reference"/>
          <xsd:enumeration value="TP - Test Procedure/Test Plan"/>
          <xsd:enumeration value="TR - Test Report / Test Result"/>
          <xsd:enumeration value="TS - Test Specification"/>
          <xsd:enumeration value="VC - Verification Control Document"/>
          <xsd:enumeration value="WBS - Work Breakdown Structure"/>
          <xsd:enumeration value="WI - Work Instruction"/>
          <xsd:enumeration value="WP - Working Paper"/>
          <xsd:enumeration value="WPD - Work Package Description"/>
          <xsd:enumeration value="AD"/>
          <xsd:enumeration value="AN"/>
          <xsd:enumeration value="AO"/>
          <xsd:enumeration value="AR"/>
          <xsd:enumeration value="BR"/>
          <xsd:enumeration value="CE"/>
          <xsd:enumeration value="CCN"/>
          <xsd:enumeration value="CO"/>
          <xsd:enumeration value="CP"/>
          <xsd:enumeration value="CR"/>
          <xsd:enumeration value="CT"/>
          <xsd:enumeration value="DEC"/>
          <xsd:enumeration value="DCR"/>
          <xsd:enumeration value="DD"/>
          <xsd:enumeration value="DN"/>
          <xsd:enumeration value="DP"/>
          <xsd:enumeration value="DRD"/>
          <xsd:enumeration value="DW"/>
          <xsd:enumeration value="EM"/>
          <xsd:enumeration value="EX"/>
          <xsd:enumeration value="FI"/>
          <xsd:enumeration value="FAX"/>
          <xsd:enumeration value="HO"/>
          <xsd:enumeration value="IF"/>
          <xsd:enumeration value="INS"/>
          <xsd:enumeration value="ITT"/>
          <xsd:enumeration value="LB"/>
          <xsd:enumeration value="LE"/>
          <xsd:enumeration value="LEG"/>
          <xsd:enumeration value="LI"/>
          <xsd:enumeration value="MAN"/>
          <xsd:enumeration value="ML"/>
          <xsd:enumeration value="MIN"/>
          <xsd:enumeration value="MO"/>
          <xsd:enumeration value="MOU"/>
          <xsd:enumeration value="MX"/>
          <xsd:enumeration value="NC"/>
          <xsd:enumeration value="NDA"/>
          <xsd:enumeration value="OD"/>
          <xsd:enumeration value="OJ"/>
          <xsd:enumeration value="POL"/>
          <xsd:enumeration value="PG"/>
          <xsd:enumeration value="PL"/>
          <xsd:enumeration value="PO"/>
          <xsd:enumeration value="PR"/>
          <xsd:enumeration value="PT"/>
          <xsd:enumeration value="REG"/>
          <xsd:enumeration value="RD"/>
          <xsd:enumeration value="REC"/>
          <xsd:enumeration value="RP"/>
          <xsd:enumeration value="RFQ"/>
          <xsd:enumeration value="RS"/>
          <xsd:enumeration value="RW"/>
          <xsd:enumeration value="RES"/>
          <xsd:enumeration value="SC"/>
          <xsd:enumeration value="SLA"/>
          <xsd:enumeration value="SP"/>
          <xsd:enumeration value="ST"/>
          <xsd:enumeration value="SOW"/>
          <xsd:enumeration value="TC"/>
          <xsd:enumeration value="TOR"/>
          <xsd:enumeration value="TN"/>
          <xsd:enumeration value="TP"/>
          <xsd:enumeration value="TR"/>
          <xsd:enumeration value="TS"/>
          <xsd:enumeration value="VC"/>
          <xsd:enumeration value="WBS"/>
          <xsd:enumeration value="WI"/>
          <xsd:enumeration value="WP"/>
          <xsd:enumeration value="WPD"/>
        </xsd:restriction>
      </xsd:simpleType>
    </xsd:element>
    <xsd:element name="Reference" ma:index="3" nillable="true" ma:displayName="Reference" ma:internalName="Reference">
      <xsd:simpleType>
        <xsd:restriction base="dms:Text">
          <xsd:maxLength value="255"/>
        </xsd:restriction>
      </xsd:simpleType>
    </xsd:element>
    <xsd:element name="Assign_x0020_document_x0020_reference" ma:index="4" nillable="true" ma:displayName="Assign document reference" ma:default="0" ma:internalName="Assign_x0020_document_x0020_reference">
      <xsd:simpleType>
        <xsd:restriction base="dms:Boolean"/>
      </xsd:simpleType>
    </xsd:element>
    <xsd:element name="Classification" ma:index="6" nillable="true" ma:displayName="Classification" ma:format="Dropdown" ma:internalName="Classification" ma:readOnly="false">
      <xsd:simpleType>
        <xsd:restriction base="dms:Choice">
          <xsd:enumeration value="ESA UNCLASSIFIED – Releasable to the Public"/>
          <xsd:enumeration value="ESA UNCLASSIFIED – For ESA Official Use Only"/>
          <xsd:enumeration value="ESA UNCLASSIFIED – Limited Distribution"/>
          <xsd:enumeration value="ESA UNCLASSIFIED – Sensitive Personal Data"/>
          <xsd:enumeration value="ESA UNCLASSIFIED - For Official Use"/>
          <xsd:enumeration value="ESA UNCLASSIFIED - For Internal Use"/>
          <xsd:enumeration value="ESA UNCLASSIFIED - Proprietary Information"/>
          <xsd:enumeration value="ESA UNCLASSIFIED - Personnel in Confidence"/>
          <xsd:enumeration value="ESA UNCLASSIFIED - Medical in Confidence"/>
          <xsd:enumeration value="ESA UNCLASSIFIED ITT - For Internal Use - Limited Distribution"/>
          <xsd:enumeration value="ESA UNCLASSIFIED TEB - For Internal Use - Limited Distribution"/>
          <xsd:enumeration value="ESA UNCLASSIFIED - Proprietary Information - Limited Distribution"/>
          <xsd:enumeration value="ESA Unclassified – For Official Use – Privileged – OBSOLETE"/>
          <xsd:enumeration value="ESA Unclassified – For Internal Use – Privileged – OBSOLETE"/>
          <xsd:enumeration value="ESA Unclassified – Proprietary Information – Privileged – OBSOLETE"/>
          <xsd:enumeration value="Non-ESA document"/>
          <xsd:enumeration value="Non-ESA document - Proprietary Information"/>
          <xsd:enumeration value="ESA Restricted – OBSOLETE"/>
          <xsd:enumeration value="ESA Confidential – OBSOLETE"/>
          <xsd:enumeration value="ESA Secret – OBSOLETE"/>
        </xsd:restriction>
      </xsd:simpleType>
    </xsd:element>
    <xsd:element name="Classification_x0020_Caveat" ma:index="7" nillable="true" ma:displayName="Classification Caveat" ma:description="Please use this field only in case of documents classified as &quot;For Internal Use&quot; and &quot;Proprietary Information&quot;" ma:internalName="Classification_x0020_Caveat">
      <xsd:simpleType>
        <xsd:restriction base="dms:Text">
          <xsd:maxLength value="255"/>
        </xsd:restriction>
      </xsd:simpleType>
    </xsd:element>
    <xsd:element name="Issue_x0020_Date" ma:index="8" nillable="true" ma:displayName="Issue Date" ma:format="DateOnly" ma:internalName="Issue_x0020_Date">
      <xsd:simpleType>
        <xsd:restriction base="dms:DateTime"/>
      </xsd:simpleType>
    </xsd:element>
    <xsd:element name="Issue" ma:index="9" nillable="true" ma:displayName="Issue" ma:internalName="Issue">
      <xsd:simpleType>
        <xsd:restriction base="dms:Text">
          <xsd:maxLength value="4"/>
        </xsd:restriction>
      </xsd:simpleType>
    </xsd:element>
    <xsd:element name="Distribution" ma:index="12" nillable="true" ma:displayName="Distribution" ma:internalName="Distribution">
      <xsd:simpleType>
        <xsd:restriction base="dms:Text">
          <xsd:maxLength value="255"/>
        </xsd:restriction>
      </xsd:simpleType>
    </xsd:element>
    <xsd:element name="Organisational_x0020_entity" ma:index="13" nillable="true" ma:displayName="Organisational entity" ma:internalName="Organisational_x0020_entity">
      <xsd:simpleType>
        <xsd:restriction base="dms:Text">
          <xsd:maxLength value="255"/>
        </xsd:restriction>
      </xsd:simpleType>
    </xsd:element>
    <xsd:element name="_dlc_DocId" ma:index="22" nillable="true" ma:displayName="Document ID Value" ma:description="The value of the document ID assigned to this item." ma:internalName="_dlc_DocId" ma:readOnly="true">
      <xsd:simpleType>
        <xsd:restriction base="dms:Text"/>
      </xsd:simpleType>
    </xsd:element>
    <xsd:element name="_dlc_DocIdUrl" ma:index="23"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4" nillable="true" ma:displayName="Persist ID" ma:description="Keep ID on add." ma:hidden="true" ma:internalName="_dlc_DocIdPersistId" ma:readOnly="true">
      <xsd:simpleType>
        <xsd:restriction base="dms:Boolean"/>
      </xsd:simpleType>
    </xsd:element>
    <xsd:element name="In_iShare" ma:index="25" nillable="true" ma:displayName="In_iShare" ma:default="0" ma:internalName="In_iShare">
      <xsd:simpleType>
        <xsd:restriction base="dms:Boolean"/>
      </xsd:simpleType>
    </xsd:element>
    <xsd:element name="AutoSync" ma:index="26" nillable="true" ma:displayName="AutoSync" ma:default="0" ma:internalName="AutoSync">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Revision" ma:index="10" nillable="true" ma:displayName="Revision" ma:internalName="Revision">
      <xsd:simpleType>
        <xsd:restriction base="dms:Text">
          <xsd:maxLength value="4"/>
        </xsd:restriction>
      </xsd:simpleType>
    </xsd:element>
    <xsd:element name="Status" ma:index="11" nillable="true" ma:displayName="Status" ma:format="Dropdown" ma:internalName="Status">
      <xsd:simpleType>
        <xsd:restriction base="dms:Choice">
          <xsd:enumeration value="N/A"/>
          <xsd:enumeration value="For Information Only"/>
          <xsd:enumeration value="Draft"/>
          <xsd:enumeration value="Under Review"/>
          <xsd:enumeration value="Approved"/>
          <xsd:enumeration value="ESA Approved"/>
          <xsd:enumeration value="Issued"/>
          <xsd:enumeration value="Rejected"/>
          <xsd:enumeration value="Withdrawn"/>
          <xsd:enumeration value="Superseded"/>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7"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5" ma:displayName="Author"/>
        <xsd:element ref="dcterms:created" minOccurs="0" maxOccurs="1"/>
        <xsd:element ref="dc:identifier" minOccurs="0" maxOccurs="1"/>
        <xsd:element name="contentType" minOccurs="0" maxOccurs="1" type="xsd:string" ma:index="17" ma:displayName="Content Type"/>
        <xsd:element ref="dc:title" minOccurs="0" maxOccurs="1" ma:index="1" ma:displayName="Title"/>
        <xsd:element ref="dc:subject" minOccurs="0" maxOccurs="1"/>
        <xsd:element ref="dc:description" minOccurs="0" maxOccurs="1" ma:index="15"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Distribution xmlns="ddc99d1b-0883-4f2c-a8e6-6d8ebaa0e5d6" xsi:nil="true"/>
    <Organisational_x0020_entity xmlns="ddc99d1b-0883-4f2c-a8e6-6d8ebaa0e5d6" xsi:nil="true"/>
    <Document_x0020_Type xmlns="ddc99d1b-0883-4f2c-a8e6-6d8ebaa0e5d6">HO - Handout / Presentation</Document_x0020_Type>
    <Revision xmlns="http://schemas.microsoft.com/sharepoint/v3/fields">0</Revision>
    <IconOverlay xmlns="http://schemas.microsoft.com/sharepoint/v4" xsi:nil="true"/>
    <In_iShare xmlns="ddc99d1b-0883-4f2c-a8e6-6d8ebaa0e5d6">false</In_iShare>
    <Classification xmlns="ddc99d1b-0883-4f2c-a8e6-6d8ebaa0e5d6">ESA UNCLASSIFIED - For ESA Official Use Only</Classification>
    <Issue_x0020_Date xmlns="ddc99d1b-0883-4f2c-a8e6-6d8ebaa0e5d6">2020-08-04T22:00:00+00:00</Issue_x0020_Date>
    <Issue xmlns="ddc99d1b-0883-4f2c-a8e6-6d8ebaa0e5d6">0</Issue>
    <Reference xmlns="ddc99d1b-0883-4f2c-a8e6-6d8ebaa0e5d6" xsi:nil="true"/>
    <Assign_x0020_document_x0020_reference xmlns="ddc99d1b-0883-4f2c-a8e6-6d8ebaa0e5d6">false</Assign_x0020_document_x0020_reference>
    <Classification_x0020_Caveat xmlns="ddc99d1b-0883-4f2c-a8e6-6d8ebaa0e5d6" xsi:nil="true"/>
    <AutoSync xmlns="ddc99d1b-0883-4f2c-a8e6-6d8ebaa0e5d6">false</AutoSync>
    <Status xmlns="http://schemas.microsoft.com/sharepoint/v3/fields">N/A</Status>
    <_dlc_DocId xmlns="ddc99d1b-0883-4f2c-a8e6-6d8ebaa0e5d6">PKKMWAM5UKCP-1108600927-1303</_dlc_DocId>
    <_dlc_DocIdUrl xmlns="ddc99d1b-0883-4f2c-a8e6-6d8ebaa0e5d6">
      <Url>https://esateamsite.sso.esa.int/support/EOT2018/_layouts/15/DocIdRedir.aspx?ID=PKKMWAM5UKCP-1108600927-1303</Url>
      <Description>PKKMWAM5UKCP-1108600927-1303</Description>
    </_dlc_DocIdUrl>
  </documentManagement>
</p:properties>
</file>

<file path=customXml/itemProps1.xml><?xml version="1.0" encoding="utf-8"?>
<ds:datastoreItem xmlns:ds="http://schemas.openxmlformats.org/officeDocument/2006/customXml" ds:itemID="{52B14A63-63A1-4694-A9CB-C52F3967F032}">
  <ds:schemaRefs>
    <ds:schemaRef ds:uri="http://schemas.microsoft.com/sharepoint/events"/>
  </ds:schemaRefs>
</ds:datastoreItem>
</file>

<file path=customXml/itemProps2.xml><?xml version="1.0" encoding="utf-8"?>
<ds:datastoreItem xmlns:ds="http://schemas.openxmlformats.org/officeDocument/2006/customXml" ds:itemID="{548D79E0-F545-4A75-B39D-7B8AF1D9BA85}">
  <ds:schemaRefs>
    <ds:schemaRef ds:uri="http://schemas.microsoft.com/sharepoint/v3/contenttype/forms"/>
  </ds:schemaRefs>
</ds:datastoreItem>
</file>

<file path=customXml/itemProps3.xml><?xml version="1.0" encoding="utf-8"?>
<ds:datastoreItem xmlns:ds="http://schemas.openxmlformats.org/officeDocument/2006/customXml" ds:itemID="{32253E4B-BB15-4AC1-82DB-CDDE390D88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c99d1b-0883-4f2c-a8e6-6d8ebaa0e5d6"/>
    <ds:schemaRef ds:uri="http://schemas.microsoft.com/sharepoint/v3/fields"/>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8E22279E-2C4C-4C93-8498-455A58D1433E}">
  <ds:schemaRefs>
    <ds:schemaRef ds:uri="http://schemas.microsoft.com/office/2006/documentManagement/types"/>
    <ds:schemaRef ds:uri="http://schemas.microsoft.com/office/infopath/2007/PartnerControls"/>
    <ds:schemaRef ds:uri="http://purl.org/dc/terms/"/>
    <ds:schemaRef ds:uri="http://schemas.microsoft.com/office/2006/metadata/properties"/>
    <ds:schemaRef ds:uri="http://purl.org/dc/dcmitype/"/>
    <ds:schemaRef ds:uri="http://schemas.openxmlformats.org/package/2006/metadata/core-properties"/>
    <ds:schemaRef ds:uri="http://www.w3.org/XML/1998/namespace"/>
    <ds:schemaRef ds:uri="http://purl.org/dc/elements/1.1/"/>
    <ds:schemaRef ds:uri="http://schemas.microsoft.com/sharepoint/v4"/>
    <ds:schemaRef ds:uri="http://schemas.microsoft.com/sharepoint/v3/fields"/>
    <ds:schemaRef ds:uri="ddc99d1b-0883-4f2c-a8e6-6d8ebaa0e5d6"/>
  </ds:schemaRefs>
</ds:datastoreItem>
</file>

<file path=docMetadata/LabelInfo.xml><?xml version="1.0" encoding="utf-8"?>
<clbl:labelList xmlns:clbl="http://schemas.microsoft.com/office/2020/mipLabelMetadata">
  <clbl:label id="{3976fa30-1907-4356-8241-62ea5e1c0256}" enabled="1" method="Standard" siteId="{9a5cacd0-2bef-4dd7-ac5c-7ebe1f54f495}" removed="0"/>
</clbl:labelList>
</file>

<file path=docProps/app.xml><?xml version="1.0" encoding="utf-8"?>
<Properties xmlns="http://schemas.openxmlformats.org/officeDocument/2006/extended-properties" xmlns:vt="http://schemas.openxmlformats.org/officeDocument/2006/docPropsVTypes">
  <Template>2020_ESA_Presentation</Template>
  <TotalTime>62400</TotalTime>
  <Words>4963</Words>
  <Application>Microsoft Office PowerPoint</Application>
  <PresentationFormat>Custom</PresentationFormat>
  <Paragraphs>534</Paragraphs>
  <Slides>39</Slides>
  <Notes>35</Notes>
  <HiddenSlides>0</HiddenSlides>
  <MMClips>0</MMClips>
  <ScaleCrop>false</ScaleCrop>
  <HeadingPairs>
    <vt:vector size="8" baseType="variant">
      <vt:variant>
        <vt:lpstr>Fonts Used</vt:lpstr>
      </vt:variant>
      <vt:variant>
        <vt:i4>7</vt:i4>
      </vt:variant>
      <vt:variant>
        <vt:lpstr>Theme</vt:lpstr>
      </vt:variant>
      <vt:variant>
        <vt:i4>4</vt:i4>
      </vt:variant>
      <vt:variant>
        <vt:lpstr>Embedded OLE Servers</vt:lpstr>
      </vt:variant>
      <vt:variant>
        <vt:i4>1</vt:i4>
      </vt:variant>
      <vt:variant>
        <vt:lpstr>Slide Titles</vt:lpstr>
      </vt:variant>
      <vt:variant>
        <vt:i4>39</vt:i4>
      </vt:variant>
    </vt:vector>
  </HeadingPairs>
  <TitlesOfParts>
    <vt:vector size="51" baseType="lpstr">
      <vt:lpstr>ＭＳ Ｐゴシック</vt:lpstr>
      <vt:lpstr>Arial</vt:lpstr>
      <vt:lpstr>Calibri</vt:lpstr>
      <vt:lpstr>NotesEsa</vt:lpstr>
      <vt:lpstr>Symbol</vt:lpstr>
      <vt:lpstr>Verdana</vt:lpstr>
      <vt:lpstr>Wingdings</vt:lpstr>
      <vt:lpstr>ESA_Presentation_DARK</vt:lpstr>
      <vt:lpstr>ESA_Presentation_DARK_BG</vt:lpstr>
      <vt:lpstr>ESA_Presentation_CLEAR</vt:lpstr>
      <vt:lpstr>ESA_Presentation_CLEAR_BG</vt:lpstr>
      <vt:lpstr>Worksheet</vt:lpstr>
      <vt:lpstr>PowerPoint Presentation</vt:lpstr>
      <vt:lpstr>PowerPoint Presentation</vt:lpstr>
      <vt:lpstr>Content of the presentation</vt:lpstr>
      <vt:lpstr>I. Specificities of Universities Start-ups and SMEs (1)</vt:lpstr>
      <vt:lpstr>I. Specificities for Universities Start-ups and SMEs (2)</vt:lpstr>
      <vt:lpstr>I. Potential Advantages of Universities Start-ups and SMEs (3)</vt:lpstr>
      <vt:lpstr>II. Mission classification – ECSS tailoring based on risk tolerance</vt:lpstr>
      <vt:lpstr>II. Project life cycle</vt:lpstr>
      <vt:lpstr>II. Domains of QA vs Product Assurance</vt:lpstr>
      <vt:lpstr> II. ECSS Key Elements of Product Assurance  </vt:lpstr>
      <vt:lpstr>III. Product/Quality Assurance plans contents </vt:lpstr>
      <vt:lpstr> IV. Highlights of some important qualification process activities before MAIT   </vt:lpstr>
      <vt:lpstr>1. Equipment Qualification Status Review</vt:lpstr>
      <vt:lpstr>2. Critical Item Control </vt:lpstr>
      <vt:lpstr>2. Critical items –  Examples</vt:lpstr>
      <vt:lpstr>3. Definitions of EM, QM, EQM and PFM</vt:lpstr>
      <vt:lpstr> V. Product Assurance Activities during MAIT </vt:lpstr>
      <vt:lpstr>V. PA Activities during MAIT</vt:lpstr>
      <vt:lpstr>Manufacturing Readiness Review (2) </vt:lpstr>
      <vt:lpstr>Manufacturing Readiness Review (3)</vt:lpstr>
      <vt:lpstr>V. PA Activities during MAIT</vt:lpstr>
      <vt:lpstr>V. Important PA/QA Activities during MAIT Manufacturing/Assembly/Integration/Testing </vt:lpstr>
      <vt:lpstr>1. Inspections (MIPs/KIPs)</vt:lpstr>
      <vt:lpstr>2. Traceability (1/2)</vt:lpstr>
      <vt:lpstr>2. Traceability (2/2)</vt:lpstr>
      <vt:lpstr>3. NCR Process</vt:lpstr>
      <vt:lpstr>3. Nonconformance review board (NRB) </vt:lpstr>
      <vt:lpstr>3. Nonconformance review board (NRB) </vt:lpstr>
      <vt:lpstr>4. Test reviews</vt:lpstr>
      <vt:lpstr>4. Importance of TRR and PTR during MAIT</vt:lpstr>
      <vt:lpstr>4. Importance of TRR and PTR during MAIT</vt:lpstr>
      <vt:lpstr>4. Importance of TRR and PTR during MAIT</vt:lpstr>
      <vt:lpstr>VI. Case  studies</vt:lpstr>
      <vt:lpstr>Example 1 of MAIT support during testing with TRRs/PTRs/TRBs</vt:lpstr>
      <vt:lpstr>Exemple 2 of Greek National Program : KIP example</vt:lpstr>
      <vt:lpstr>Example 3 of Lessons Learned : Historic A4 V36 failure origin…</vt:lpstr>
      <vt:lpstr> VII. Conclusion </vt:lpstr>
      <vt:lpstr>Quote(s)</vt:lpstr>
      <vt:lpstr>Q&amp;A session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PowerPoint Presentation</dc:subject>
  <dc:creator>Fernando Martinez Martin</dc:creator>
  <cp:keywords/>
  <dc:description/>
  <cp:lastModifiedBy>Pierre Antoine Brunner</cp:lastModifiedBy>
  <cp:revision>23</cp:revision>
  <cp:lastPrinted>2008-08-26T16:26:23Z</cp:lastPrinted>
  <dcterms:created xsi:type="dcterms:W3CDTF">2023-08-29T13:15:19Z</dcterms:created>
  <dcterms:modified xsi:type="dcterms:W3CDTF">2025-11-18T09:25:18Z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Title">
    <vt:lpwstr>TITLE OF PRESENTATION</vt:lpwstr>
  </property>
  <property fmtid="{D5CDD505-2E9C-101B-9397-08002B2CF9AE}" pid="3" name="PSubtitle">
    <vt:lpwstr>TITLE OF PRESENTATION</vt:lpwstr>
  </property>
  <property fmtid="{D5CDD505-2E9C-101B-9397-08002B2CF9AE}" pid="4" name="PAuthor">
    <vt:lpwstr>user</vt:lpwstr>
  </property>
  <property fmtid="{D5CDD505-2E9C-101B-9397-08002B2CF9AE}" pid="5" name="PPlace">
    <vt:lpwstr/>
  </property>
  <property fmtid="{D5CDD505-2E9C-101B-9397-08002B2CF9AE}" pid="6" name="PDate">
    <vt:lpwstr>DD/MM/YYYY</vt:lpwstr>
  </property>
  <property fmtid="{D5CDD505-2E9C-101B-9397-08002B2CF9AE}" pid="7" name="PProgramme">
    <vt:lpwstr/>
  </property>
  <property fmtid="{D5CDD505-2E9C-101B-9397-08002B2CF9AE}" pid="8" name="PEmail">
    <vt:lpwstr/>
  </property>
  <property fmtid="{D5CDD505-2E9C-101B-9397-08002B2CF9AE}" pid="9" name="PClassification">
    <vt:lpwstr>ESA UNCLASSIFIED – For Official Use</vt:lpwstr>
  </property>
  <property fmtid="{D5CDD505-2E9C-101B-9397-08002B2CF9AE}" pid="10" name="POptionButton1">
    <vt:bool>true</vt:bool>
  </property>
  <property fmtid="{D5CDD505-2E9C-101B-9397-08002B2CF9AE}" pid="11" name="POptionButton2">
    <vt:bool>false</vt:bool>
  </property>
  <property fmtid="{D5CDD505-2E9C-101B-9397-08002B2CF9AE}" pid="12" name="ESAVersion">
    <vt:lpwstr>5GV2.0</vt:lpwstr>
  </property>
  <property fmtid="{D5CDD505-2E9C-101B-9397-08002B2CF9AE}" pid="13" name="ShowESADialog1">
    <vt:bool>true</vt:bool>
  </property>
  <property fmtid="{D5CDD505-2E9C-101B-9397-08002B2CF9AE}" pid="14" name="ContentTypeId">
    <vt:lpwstr>0x010100B93108F87DD4F24BAE6D0E809C37974D000FC206F40FA8F44792B0B25BFFF4A9D0</vt:lpwstr>
  </property>
  <property fmtid="{D5CDD505-2E9C-101B-9397-08002B2CF9AE}" pid="15" name="Document Type">
    <vt:lpwstr>HO - Handout / Presentation</vt:lpwstr>
  </property>
  <property fmtid="{D5CDD505-2E9C-101B-9397-08002B2CF9AE}" pid="16" name="Reference">
    <vt:lpwstr/>
  </property>
  <property fmtid="{D5CDD505-2E9C-101B-9397-08002B2CF9AE}" pid="17" name="Classification">
    <vt:lpwstr>ESA UNCLASSIFIED - For ESA Official Use Only</vt:lpwstr>
  </property>
  <property fmtid="{D5CDD505-2E9C-101B-9397-08002B2CF9AE}" pid="18" name="Classification Caveat">
    <vt:lpwstr/>
  </property>
  <property fmtid="{D5CDD505-2E9C-101B-9397-08002B2CF9AE}" pid="19" name="Status">
    <vt:lpwstr>N/A</vt:lpwstr>
  </property>
  <property fmtid="{D5CDD505-2E9C-101B-9397-08002B2CF9AE}" pid="20" name="bmsSiteName">
    <vt:lpwstr/>
  </property>
  <property fmtid="{D5CDD505-2E9C-101B-9397-08002B2CF9AE}" pid="21" name="Originating Organisation">
    <vt:lpwstr/>
  </property>
  <property fmtid="{D5CDD505-2E9C-101B-9397-08002B2CF9AE}" pid="22" name="Distribution">
    <vt:lpwstr/>
  </property>
  <property fmtid="{D5CDD505-2E9C-101B-9397-08002B2CF9AE}" pid="23" name="bmsSitename2">
    <vt:lpwstr/>
  </property>
  <property fmtid="{D5CDD505-2E9C-101B-9397-08002B2CF9AE}" pid="24" name="bmsAddress">
    <vt:lpwstr/>
  </property>
  <property fmtid="{D5CDD505-2E9C-101B-9397-08002B2CF9AE}" pid="25" name="bmsPlace">
    <vt:lpwstr/>
  </property>
  <property fmtid="{D5CDD505-2E9C-101B-9397-08002B2CF9AE}" pid="26" name="bmsPhoneFax">
    <vt:lpwstr/>
  </property>
  <property fmtid="{D5CDD505-2E9C-101B-9397-08002B2CF9AE}" pid="27" name="Issue">
    <vt:i4>0</vt:i4>
  </property>
  <property fmtid="{D5CDD505-2E9C-101B-9397-08002B2CF9AE}" pid="28" name="Revision">
    <vt:i4>0</vt:i4>
  </property>
  <property fmtid="{D5CDD505-2E9C-101B-9397-08002B2CF9AE}" pid="29" name="Issue Date">
    <vt:filetime>2020-08-04T22:00:00Z</vt:filetime>
  </property>
  <property fmtid="{D5CDD505-2E9C-101B-9397-08002B2CF9AE}" pid="30" name="Organisational_x0020_entity">
    <vt:lpwstr/>
  </property>
  <property fmtid="{D5CDD505-2E9C-101B-9397-08002B2CF9AE}" pid="31" name="_dlc_DocIdItemGuid">
    <vt:lpwstr>5f0bab48-4ce0-4eab-83cc-d71b5b88219f</vt:lpwstr>
  </property>
  <property fmtid="{D5CDD505-2E9C-101B-9397-08002B2CF9AE}" pid="32" name="Organisational entity">
    <vt:lpwstr/>
  </property>
  <property fmtid="{D5CDD505-2E9C-101B-9397-08002B2CF9AE}" pid="33" name="IconOverlay">
    <vt:lpwstr/>
  </property>
  <property fmtid="{D5CDD505-2E9C-101B-9397-08002B2CF9AE}" pid="34" name="Document ID Value">
    <vt:lpwstr>PKKMWAM5UKCP-1108600927-1303</vt:lpwstr>
  </property>
  <property fmtid="{D5CDD505-2E9C-101B-9397-08002B2CF9AE}" pid="35" name="MSIP_Label_3976fa30-1907-4356-8241-62ea5e1c0256_Enabled">
    <vt:lpwstr>true</vt:lpwstr>
  </property>
  <property fmtid="{D5CDD505-2E9C-101B-9397-08002B2CF9AE}" pid="36" name="MSIP_Label_3976fa30-1907-4356-8241-62ea5e1c0256_SetDate">
    <vt:lpwstr>2020-09-30T12:03:24Z</vt:lpwstr>
  </property>
  <property fmtid="{D5CDD505-2E9C-101B-9397-08002B2CF9AE}" pid="37" name="MSIP_Label_3976fa30-1907-4356-8241-62ea5e1c0256_Method">
    <vt:lpwstr>Standard</vt:lpwstr>
  </property>
  <property fmtid="{D5CDD505-2E9C-101B-9397-08002B2CF9AE}" pid="38" name="MSIP_Label_3976fa30-1907-4356-8241-62ea5e1c0256_Name">
    <vt:lpwstr>ESA UNCLASSIFIED – For ESA Official Use Only</vt:lpwstr>
  </property>
  <property fmtid="{D5CDD505-2E9C-101B-9397-08002B2CF9AE}" pid="39" name="MSIP_Label_3976fa30-1907-4356-8241-62ea5e1c0256_SiteId">
    <vt:lpwstr>9a5cacd0-2bef-4dd7-ac5c-7ebe1f54f495</vt:lpwstr>
  </property>
  <property fmtid="{D5CDD505-2E9C-101B-9397-08002B2CF9AE}" pid="40" name="MSIP_Label_3976fa30-1907-4356-8241-62ea5e1c0256_ActionId">
    <vt:lpwstr>12cffb5a-e4fd-4993-a937-3b8906224a24</vt:lpwstr>
  </property>
  <property fmtid="{D5CDD505-2E9C-101B-9397-08002B2CF9AE}" pid="41" name="MSIP_Label_3976fa30-1907-4356-8241-62ea5e1c0256_ContentBits">
    <vt:lpwstr>0</vt:lpwstr>
  </property>
</Properties>
</file>